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1" r:id="rId1"/>
  </p:sldMasterIdLst>
  <p:notesMasterIdLst>
    <p:notesMasterId r:id="rId42"/>
  </p:notesMasterIdLst>
  <p:sldIdLst>
    <p:sldId id="2006" r:id="rId2"/>
    <p:sldId id="1869" r:id="rId3"/>
    <p:sldId id="2009" r:id="rId4"/>
    <p:sldId id="1337" r:id="rId5"/>
    <p:sldId id="1552" r:id="rId6"/>
    <p:sldId id="1999" r:id="rId7"/>
    <p:sldId id="2000" r:id="rId8"/>
    <p:sldId id="2001" r:id="rId9"/>
    <p:sldId id="2002" r:id="rId10"/>
    <p:sldId id="1578" r:id="rId11"/>
    <p:sldId id="1864" r:id="rId12"/>
    <p:sldId id="1544" r:id="rId13"/>
    <p:sldId id="1545" r:id="rId14"/>
    <p:sldId id="1571" r:id="rId15"/>
    <p:sldId id="1573" r:id="rId16"/>
    <p:sldId id="1863" r:id="rId17"/>
    <p:sldId id="1865" r:id="rId18"/>
    <p:sldId id="1576" r:id="rId19"/>
    <p:sldId id="1856" r:id="rId20"/>
    <p:sldId id="1546" r:id="rId21"/>
    <p:sldId id="1584" r:id="rId22"/>
    <p:sldId id="1569" r:id="rId23"/>
    <p:sldId id="1594" r:id="rId24"/>
    <p:sldId id="1861" r:id="rId25"/>
    <p:sldId id="1547" r:id="rId26"/>
    <p:sldId id="1860" r:id="rId27"/>
    <p:sldId id="2004" r:id="rId28"/>
    <p:sldId id="2005" r:id="rId29"/>
    <p:sldId id="349" r:id="rId30"/>
    <p:sldId id="369" r:id="rId31"/>
    <p:sldId id="1862" r:id="rId32"/>
    <p:sldId id="1548" r:id="rId33"/>
    <p:sldId id="1590" r:id="rId34"/>
    <p:sldId id="2008" r:id="rId35"/>
    <p:sldId id="1592" r:id="rId36"/>
    <p:sldId id="1581" r:id="rId37"/>
    <p:sldId id="1355" r:id="rId38"/>
    <p:sldId id="1549" r:id="rId39"/>
    <p:sldId id="278" r:id="rId40"/>
    <p:sldId id="1997" r:id="rId41"/>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89A61C85-F83B-41C1-9928-0B04B955491F}">
          <p14:sldIdLst>
            <p14:sldId id="2006"/>
            <p14:sldId id="1869"/>
            <p14:sldId id="2009"/>
          </p14:sldIdLst>
        </p14:section>
        <p14:section name="Introduction" id="{1A3C2F55-36FC-4E83-9A67-A8E851075FC4}">
          <p14:sldIdLst>
            <p14:sldId id="1337"/>
            <p14:sldId id="1552"/>
            <p14:sldId id="1999"/>
            <p14:sldId id="2000"/>
            <p14:sldId id="2001"/>
            <p14:sldId id="2002"/>
            <p14:sldId id="1578"/>
            <p14:sldId id="1864"/>
            <p14:sldId id="1544"/>
          </p14:sldIdLst>
        </p14:section>
        <p14:section name="Logic Apps" id="{E4AC9213-12F2-42A9-849E-1941A4C2A208}">
          <p14:sldIdLst>
            <p14:sldId id="1545"/>
            <p14:sldId id="1571"/>
            <p14:sldId id="1573"/>
            <p14:sldId id="1863"/>
            <p14:sldId id="1865"/>
            <p14:sldId id="1576"/>
            <p14:sldId id="1856"/>
          </p14:sldIdLst>
        </p14:section>
        <p14:section name="Azure Functions" id="{C8F85E53-0CBD-43E8-9ED7-D0DADC682B43}">
          <p14:sldIdLst>
            <p14:sldId id="1546"/>
            <p14:sldId id="1584"/>
            <p14:sldId id="1569"/>
            <p14:sldId id="1594"/>
            <p14:sldId id="1861"/>
          </p14:sldIdLst>
        </p14:section>
        <p14:section name="Messaging" id="{54CACCA2-0888-4B2C-AC5F-DF7D29D45E63}">
          <p14:sldIdLst>
            <p14:sldId id="1547"/>
            <p14:sldId id="1860"/>
            <p14:sldId id="2004"/>
            <p14:sldId id="2005"/>
            <p14:sldId id="349"/>
            <p14:sldId id="369"/>
            <p14:sldId id="1862"/>
          </p14:sldIdLst>
        </p14:section>
        <p14:section name="Bringing it all together" id="{3F59532F-3680-4433-B526-053BAF8778FC}">
          <p14:sldIdLst>
            <p14:sldId id="1548"/>
            <p14:sldId id="1590"/>
            <p14:sldId id="2008"/>
            <p14:sldId id="1592"/>
            <p14:sldId id="1581"/>
            <p14:sldId id="1355"/>
          </p14:sldIdLst>
        </p14:section>
        <p14:section name="Conclusion" id="{74CACD18-AF34-4B63-8BD1-CCF19CB559CB}">
          <p14:sldIdLst>
            <p14:sldId id="1549"/>
            <p14:sldId id="278"/>
            <p14:sldId id="19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2325" autoAdjust="0"/>
  </p:normalViewPr>
  <p:slideViewPr>
    <p:cSldViewPr snapToGrid="0">
      <p:cViewPr varScale="1">
        <p:scale>
          <a:sx n="115" d="100"/>
          <a:sy n="115" d="100"/>
        </p:scale>
        <p:origin x="49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26CF116D-573A-4386-AFCD-E7734124AA3C}"/>
    <pc:docChg chg="modSld">
      <pc:chgData name="Eldert Grootenboer" userId="3fe8758b2c2b58d2" providerId="LiveId" clId="{26CF116D-573A-4386-AFCD-E7734124AA3C}" dt="2020-08-10T08:47:45.681" v="0" actId="729"/>
      <pc:docMkLst>
        <pc:docMk/>
      </pc:docMkLst>
      <pc:sldChg chg="mod modShow">
        <pc:chgData name="Eldert Grootenboer" userId="3fe8758b2c2b58d2" providerId="LiveId" clId="{26CF116D-573A-4386-AFCD-E7734124AA3C}" dt="2020-08-10T08:47:45.681" v="0" actId="729"/>
        <pc:sldMkLst>
          <pc:docMk/>
          <pc:sldMk cId="1948908908" sldId="1544"/>
        </pc:sldMkLst>
      </pc:sldChg>
    </pc:docChg>
  </pc:docChgLst>
  <pc:docChgLst>
    <pc:chgData name="Eldert Grootenboer" userId="3fe8758b2c2b58d2" providerId="LiveId" clId="{5E07C0EB-C003-44DF-9AF7-BD9B846337EE}"/>
    <pc:docChg chg="delSld modSld modSection">
      <pc:chgData name="Eldert Grootenboer" userId="3fe8758b2c2b58d2" providerId="LiveId" clId="{5E07C0EB-C003-44DF-9AF7-BD9B846337EE}" dt="2019-03-30T07:26:28.284" v="1"/>
      <pc:docMkLst>
        <pc:docMk/>
      </pc:docMkLst>
      <pc:sldChg chg="modTransition">
        <pc:chgData name="Eldert Grootenboer" userId="3fe8758b2c2b58d2" providerId="LiveId" clId="{5E07C0EB-C003-44DF-9AF7-BD9B846337EE}" dt="2019-03-30T07:26:28.284" v="1"/>
        <pc:sldMkLst>
          <pc:docMk/>
          <pc:sldMk cId="432161553" sldId="280"/>
        </pc:sldMkLst>
      </pc:sldChg>
    </pc:docChg>
  </pc:docChgLst>
  <pc:docChgLst>
    <pc:chgData name="Eldert Grootenboer" userId="3fe8758b2c2b58d2" providerId="LiveId" clId="{45897FA1-1A19-41AC-9DAF-64F6ACC83477}"/>
    <pc:docChg chg="undo redo custSel mod addSld delSld modSld sldOrd delMainMaster modMainMaster addSection delSection modSection">
      <pc:chgData name="Eldert Grootenboer" userId="3fe8758b2c2b58d2" providerId="LiveId" clId="{45897FA1-1A19-41AC-9DAF-64F6ACC83477}" dt="2020-06-03T19:48:16.048" v="1448"/>
      <pc:docMkLst>
        <pc:docMk/>
      </pc:docMkLst>
      <pc:sldChg chg="addSp delSp modSp del mod">
        <pc:chgData name="Eldert Grootenboer" userId="3fe8758b2c2b58d2" providerId="LiveId" clId="{45897FA1-1A19-41AC-9DAF-64F6ACC83477}" dt="2020-06-03T11:08:31.192" v="965" actId="47"/>
        <pc:sldMkLst>
          <pc:docMk/>
          <pc:sldMk cId="3960163671" sldId="257"/>
        </pc:sldMkLst>
        <pc:spChg chg="add del mod">
          <ac:chgData name="Eldert Grootenboer" userId="3fe8758b2c2b58d2" providerId="LiveId" clId="{45897FA1-1A19-41AC-9DAF-64F6ACC83477}" dt="2020-06-03T09:16:50.579" v="202"/>
          <ac:spMkLst>
            <pc:docMk/>
            <pc:sldMk cId="3960163671" sldId="257"/>
            <ac:spMk id="2" creationId="{911B224D-B38E-41B8-BAD4-028D5990670B}"/>
          </ac:spMkLst>
        </pc:spChg>
        <pc:spChg chg="add del mod">
          <ac:chgData name="Eldert Grootenboer" userId="3fe8758b2c2b58d2" providerId="LiveId" clId="{45897FA1-1A19-41AC-9DAF-64F6ACC83477}" dt="2020-06-03T09:16:50.579" v="202"/>
          <ac:spMkLst>
            <pc:docMk/>
            <pc:sldMk cId="3960163671" sldId="257"/>
            <ac:spMk id="3" creationId="{C26F1170-70EA-49DC-A2B8-56FEA5BA371A}"/>
          </ac:spMkLst>
        </pc:spChg>
        <pc:spChg chg="add del mod">
          <ac:chgData name="Eldert Grootenboer" userId="3fe8758b2c2b58d2" providerId="LiveId" clId="{45897FA1-1A19-41AC-9DAF-64F6ACC83477}" dt="2020-06-03T09:44:23.103" v="505"/>
          <ac:spMkLst>
            <pc:docMk/>
            <pc:sldMk cId="3960163671" sldId="257"/>
            <ac:spMk id="4" creationId="{CF321998-A796-4ED6-B45A-7F99FF2AAB89}"/>
          </ac:spMkLst>
        </pc:spChg>
        <pc:spChg chg="add del mod">
          <ac:chgData name="Eldert Grootenboer" userId="3fe8758b2c2b58d2" providerId="LiveId" clId="{45897FA1-1A19-41AC-9DAF-64F6ACC83477}" dt="2020-06-03T09:44:23.103" v="505"/>
          <ac:spMkLst>
            <pc:docMk/>
            <pc:sldMk cId="3960163671" sldId="257"/>
            <ac:spMk id="5" creationId="{D534F732-4C94-4D97-95D2-DB526276114B}"/>
          </ac:spMkLst>
        </pc:spChg>
        <pc:spChg chg="add del mod">
          <ac:chgData name="Eldert Grootenboer" userId="3fe8758b2c2b58d2" providerId="LiveId" clId="{45897FA1-1A19-41AC-9DAF-64F6ACC83477}" dt="2020-06-03T09:45:03.867" v="512"/>
          <ac:spMkLst>
            <pc:docMk/>
            <pc:sldMk cId="3960163671" sldId="257"/>
            <ac:spMk id="6" creationId="{BBFAEFD8-722E-47B4-A9C6-66FDAC1CE0DD}"/>
          </ac:spMkLst>
        </pc:spChg>
        <pc:spChg chg="mod">
          <ac:chgData name="Eldert Grootenboer" userId="3fe8758b2c2b58d2" providerId="LiveId" clId="{45897FA1-1A19-41AC-9DAF-64F6ACC83477}" dt="2020-06-03T09:45:03.867" v="512"/>
          <ac:spMkLst>
            <pc:docMk/>
            <pc:sldMk cId="3960163671" sldId="257"/>
            <ac:spMk id="7" creationId="{00000000-0000-0000-0000-000000000000}"/>
          </ac:spMkLst>
        </pc:spChg>
        <pc:spChg chg="mod">
          <ac:chgData name="Eldert Grootenboer" userId="3fe8758b2c2b58d2" providerId="LiveId" clId="{45897FA1-1A19-41AC-9DAF-64F6ACC83477}" dt="2020-06-03T09:45:03.867" v="512"/>
          <ac:spMkLst>
            <pc:docMk/>
            <pc:sldMk cId="3960163671" sldId="257"/>
            <ac:spMk id="8" creationId="{00000000-0000-0000-0000-000000000000}"/>
          </ac:spMkLst>
        </pc:spChg>
        <pc:spChg chg="add del mod">
          <ac:chgData name="Eldert Grootenboer" userId="3fe8758b2c2b58d2" providerId="LiveId" clId="{45897FA1-1A19-41AC-9DAF-64F6ACC83477}" dt="2020-06-03T09:45:03.867" v="512"/>
          <ac:spMkLst>
            <pc:docMk/>
            <pc:sldMk cId="3960163671" sldId="257"/>
            <ac:spMk id="9" creationId="{9B1C6C00-2C52-468A-9D21-DB9737524B99}"/>
          </ac:spMkLst>
        </pc:spChg>
      </pc:sldChg>
      <pc:sldChg chg="addSp delSp modSp modTransition setBg modAnim">
        <pc:chgData name="Eldert Grootenboer" userId="3fe8758b2c2b58d2" providerId="LiveId" clId="{45897FA1-1A19-41AC-9DAF-64F6ACC83477}" dt="2020-06-03T13:03:30.242" v="1430"/>
        <pc:sldMkLst>
          <pc:docMk/>
          <pc:sldMk cId="3583683268" sldId="278"/>
        </pc:sldMkLst>
        <pc:spChg chg="mod">
          <ac:chgData name="Eldert Grootenboer" userId="3fe8758b2c2b58d2" providerId="LiveId" clId="{45897FA1-1A19-41AC-9DAF-64F6ACC83477}" dt="2020-06-03T09:44:23.103" v="505"/>
          <ac:spMkLst>
            <pc:docMk/>
            <pc:sldMk cId="3583683268" sldId="278"/>
            <ac:spMk id="2" creationId="{00000000-0000-0000-0000-000000000000}"/>
          </ac:spMkLst>
        </pc:spChg>
        <pc:spChg chg="add del mod">
          <ac:chgData name="Eldert Grootenboer" userId="3fe8758b2c2b58d2" providerId="LiveId" clId="{45897FA1-1A19-41AC-9DAF-64F6ACC83477}" dt="2020-06-03T09:44:23.103" v="505"/>
          <ac:spMkLst>
            <pc:docMk/>
            <pc:sldMk cId="3583683268" sldId="278"/>
            <ac:spMk id="3" creationId="{7CA5D563-15D6-41F5-A1F6-48081E47BAF3}"/>
          </ac:spMkLst>
        </pc:spChg>
        <pc:spChg chg="mod">
          <ac:chgData name="Eldert Grootenboer" userId="3fe8758b2c2b58d2" providerId="LiveId" clId="{45897FA1-1A19-41AC-9DAF-64F6ACC83477}" dt="2020-06-03T11:32:15.393" v="1061" actId="207"/>
          <ac:spMkLst>
            <pc:docMk/>
            <pc:sldMk cId="3583683268" sldId="278"/>
            <ac:spMk id="7" creationId="{00000000-0000-0000-0000-000000000000}"/>
          </ac:spMkLst>
        </pc:spChg>
        <pc:spChg chg="mod">
          <ac:chgData name="Eldert Grootenboer" userId="3fe8758b2c2b58d2" providerId="LiveId" clId="{45897FA1-1A19-41AC-9DAF-64F6ACC83477}" dt="2020-06-03T11:32:19.727" v="1062" actId="207"/>
          <ac:spMkLst>
            <pc:docMk/>
            <pc:sldMk cId="3583683268" sldId="278"/>
            <ac:spMk id="17" creationId="{00000000-0000-0000-0000-000000000000}"/>
          </ac:spMkLst>
        </pc:spChg>
        <pc:spChg chg="mod">
          <ac:chgData name="Eldert Grootenboer" userId="3fe8758b2c2b58d2" providerId="LiveId" clId="{45897FA1-1A19-41AC-9DAF-64F6ACC83477}" dt="2020-06-03T11:32:19.727" v="1062" actId="207"/>
          <ac:spMkLst>
            <pc:docMk/>
            <pc:sldMk cId="3583683268" sldId="278"/>
            <ac:spMk id="20" creationId="{00000000-0000-0000-0000-000000000000}"/>
          </ac:spMkLst>
        </pc:spChg>
      </pc:sldChg>
      <pc:sldChg chg="del">
        <pc:chgData name="Eldert Grootenboer" userId="3fe8758b2c2b58d2" providerId="LiveId" clId="{45897FA1-1A19-41AC-9DAF-64F6ACC83477}" dt="2020-06-02T07:19:38.209" v="8" actId="47"/>
        <pc:sldMkLst>
          <pc:docMk/>
          <pc:sldMk cId="432161553" sldId="280"/>
        </pc:sldMkLst>
      </pc:sldChg>
      <pc:sldChg chg="addSp delSp modSp mod modTransition setBg modClrScheme modAnim chgLayout">
        <pc:chgData name="Eldert Grootenboer" userId="3fe8758b2c2b58d2" providerId="LiveId" clId="{45897FA1-1A19-41AC-9DAF-64F6ACC83477}" dt="2020-06-03T12:49:46.132" v="1247"/>
        <pc:sldMkLst>
          <pc:docMk/>
          <pc:sldMk cId="369258262" sldId="349"/>
        </pc:sldMkLst>
        <pc:spChg chg="mod ord">
          <ac:chgData name="Eldert Grootenboer" userId="3fe8758b2c2b58d2" providerId="LiveId" clId="{45897FA1-1A19-41AC-9DAF-64F6ACC83477}" dt="2020-06-03T11:04:20.321" v="935" actId="20577"/>
          <ac:spMkLst>
            <pc:docMk/>
            <pc:sldMk cId="369258262" sldId="349"/>
            <ac:spMk id="2" creationId="{00000000-0000-0000-0000-000000000000}"/>
          </ac:spMkLst>
        </pc:spChg>
        <pc:spChg chg="mod ord">
          <ac:chgData name="Eldert Grootenboer" userId="3fe8758b2c2b58d2" providerId="LiveId" clId="{45897FA1-1A19-41AC-9DAF-64F6ACC83477}" dt="2020-06-03T11:03:03.631" v="926" actId="700"/>
          <ac:spMkLst>
            <pc:docMk/>
            <pc:sldMk cId="369258262" sldId="349"/>
            <ac:spMk id="3" creationId="{00000000-0000-0000-0000-000000000000}"/>
          </ac:spMkLst>
        </pc:spChg>
        <pc:spChg chg="add del mod">
          <ac:chgData name="Eldert Grootenboer" userId="3fe8758b2c2b58d2" providerId="LiveId" clId="{45897FA1-1A19-41AC-9DAF-64F6ACC83477}" dt="2020-06-03T09:44:23.103" v="505"/>
          <ac:spMkLst>
            <pc:docMk/>
            <pc:sldMk cId="369258262" sldId="349"/>
            <ac:spMk id="4" creationId="{5C7EE771-40A9-41F0-AE86-21E4DCE4E5B6}"/>
          </ac:spMkLst>
        </pc:spChg>
        <pc:spChg chg="add mod ord">
          <ac:chgData name="Eldert Grootenboer" userId="3fe8758b2c2b58d2" providerId="LiveId" clId="{45897FA1-1A19-41AC-9DAF-64F6ACC83477}" dt="2020-06-03T11:03:03.631" v="926" actId="700"/>
          <ac:spMkLst>
            <pc:docMk/>
            <pc:sldMk cId="369258262" sldId="349"/>
            <ac:spMk id="4" creationId="{ED3BB58F-EE82-4A05-A64F-04962320B350}"/>
          </ac:spMkLst>
        </pc:spChg>
        <pc:spChg chg="add del mod">
          <ac:chgData name="Eldert Grootenboer" userId="3fe8758b2c2b58d2" providerId="LiveId" clId="{45897FA1-1A19-41AC-9DAF-64F6ACC83477}" dt="2020-06-03T09:44:23.103" v="505"/>
          <ac:spMkLst>
            <pc:docMk/>
            <pc:sldMk cId="369258262" sldId="349"/>
            <ac:spMk id="5" creationId="{DF1C8D99-528B-40BB-98AC-AC5529D99383}"/>
          </ac:spMkLst>
        </pc:spChg>
        <pc:picChg chg="add mod">
          <ac:chgData name="Eldert Grootenboer" userId="3fe8758b2c2b58d2" providerId="LiveId" clId="{45897FA1-1A19-41AC-9DAF-64F6ACC83477}" dt="2020-06-03T11:03:24.419" v="929" actId="1076"/>
          <ac:picMkLst>
            <pc:docMk/>
            <pc:sldMk cId="369258262" sldId="349"/>
            <ac:picMk id="6" creationId="{BC554510-407B-4DB2-9CA4-51E1384BD46F}"/>
          </ac:picMkLst>
        </pc:picChg>
        <pc:picChg chg="del">
          <ac:chgData name="Eldert Grootenboer" userId="3fe8758b2c2b58d2" providerId="LiveId" clId="{45897FA1-1A19-41AC-9DAF-64F6ACC83477}" dt="2020-06-03T11:03:09.571" v="927" actId="21"/>
          <ac:picMkLst>
            <pc:docMk/>
            <pc:sldMk cId="369258262" sldId="349"/>
            <ac:picMk id="7" creationId="{C8E9994B-1046-4D01-B60F-DBFAAC430F5E}"/>
          </ac:picMkLst>
        </pc:picChg>
      </pc:sldChg>
      <pc:sldChg chg="addSp delSp modSp del">
        <pc:chgData name="Eldert Grootenboer" userId="3fe8758b2c2b58d2" providerId="LiveId" clId="{45897FA1-1A19-41AC-9DAF-64F6ACC83477}" dt="2020-06-03T10:53:02.054" v="890" actId="47"/>
        <pc:sldMkLst>
          <pc:docMk/>
          <pc:sldMk cId="3657154379" sldId="355"/>
        </pc:sldMkLst>
        <pc:spChg chg="mod">
          <ac:chgData name="Eldert Grootenboer" userId="3fe8758b2c2b58d2" providerId="LiveId" clId="{45897FA1-1A19-41AC-9DAF-64F6ACC83477}" dt="2020-06-03T09:44:23.103" v="505"/>
          <ac:spMkLst>
            <pc:docMk/>
            <pc:sldMk cId="3657154379" sldId="355"/>
            <ac:spMk id="2" creationId="{097DC9AD-003A-4A65-BEF0-F3F847567861}"/>
          </ac:spMkLst>
        </pc:spChg>
        <pc:spChg chg="add del mod">
          <ac:chgData name="Eldert Grootenboer" userId="3fe8758b2c2b58d2" providerId="LiveId" clId="{45897FA1-1A19-41AC-9DAF-64F6ACC83477}" dt="2020-06-03T09:44:23.103" v="505"/>
          <ac:spMkLst>
            <pc:docMk/>
            <pc:sldMk cId="3657154379" sldId="355"/>
            <ac:spMk id="9" creationId="{9A74E3CF-1AF9-4051-BE7E-DA1A4FCB7423}"/>
          </ac:spMkLst>
        </pc:spChg>
      </pc:sldChg>
      <pc:sldChg chg="addSp delSp modSp del">
        <pc:chgData name="Eldert Grootenboer" userId="3fe8758b2c2b58d2" providerId="LiveId" clId="{45897FA1-1A19-41AC-9DAF-64F6ACC83477}" dt="2020-06-03T11:00:05.084" v="923" actId="47"/>
        <pc:sldMkLst>
          <pc:docMk/>
          <pc:sldMk cId="1926062856" sldId="356"/>
        </pc:sldMkLst>
        <pc:spChg chg="mod">
          <ac:chgData name="Eldert Grootenboer" userId="3fe8758b2c2b58d2" providerId="LiveId" clId="{45897FA1-1A19-41AC-9DAF-64F6ACC83477}" dt="2020-06-03T09:44:23.103" v="505"/>
          <ac:spMkLst>
            <pc:docMk/>
            <pc:sldMk cId="1926062856" sldId="356"/>
            <ac:spMk id="2" creationId="{097DC9AD-003A-4A65-BEF0-F3F847567861}"/>
          </ac:spMkLst>
        </pc:spChg>
        <pc:spChg chg="add del mod">
          <ac:chgData name="Eldert Grootenboer" userId="3fe8758b2c2b58d2" providerId="LiveId" clId="{45897FA1-1A19-41AC-9DAF-64F6ACC83477}" dt="2020-06-03T09:44:23.103" v="505"/>
          <ac:spMkLst>
            <pc:docMk/>
            <pc:sldMk cId="1926062856" sldId="356"/>
            <ac:spMk id="4" creationId="{11A0DC81-83E5-4E9A-9675-F5AA9833DDFD}"/>
          </ac:spMkLst>
        </pc:spChg>
      </pc:sldChg>
      <pc:sldChg chg="addSp delSp modSp add mod modTransition setBg addAnim delAnim chgLayout">
        <pc:chgData name="Eldert Grootenboer" userId="3fe8758b2c2b58d2" providerId="LiveId" clId="{45897FA1-1A19-41AC-9DAF-64F6ACC83477}" dt="2020-06-03T19:48:16.048" v="1448"/>
        <pc:sldMkLst>
          <pc:docMk/>
          <pc:sldMk cId="2456866888" sldId="369"/>
        </pc:sldMkLst>
        <pc:spChg chg="mod ord">
          <ac:chgData name="Eldert Grootenboer" userId="3fe8758b2c2b58d2" providerId="LiveId" clId="{45897FA1-1A19-41AC-9DAF-64F6ACC83477}" dt="2020-06-03T11:10:17.822" v="968"/>
          <ac:spMkLst>
            <pc:docMk/>
            <pc:sldMk cId="2456866888" sldId="369"/>
            <ac:spMk id="2" creationId="{6C4EB684-6456-480A-A040-70225DE20336}"/>
          </ac:spMkLst>
        </pc:spChg>
        <pc:spChg chg="add del mod">
          <ac:chgData name="Eldert Grootenboer" userId="3fe8758b2c2b58d2" providerId="LiveId" clId="{45897FA1-1A19-41AC-9DAF-64F6ACC83477}" dt="2020-06-03T11:10:17.822" v="968"/>
          <ac:spMkLst>
            <pc:docMk/>
            <pc:sldMk cId="2456866888" sldId="369"/>
            <ac:spMk id="4" creationId="{D5BF7E87-5310-4B67-830C-0C33637B89A1}"/>
          </ac:spMkLst>
        </pc:spChg>
        <pc:spChg chg="mod">
          <ac:chgData name="Eldert Grootenboer" userId="3fe8758b2c2b58d2" providerId="LiveId" clId="{45897FA1-1A19-41AC-9DAF-64F6ACC83477}" dt="2020-06-03T19:48:00.320" v="1446" actId="208"/>
          <ac:spMkLst>
            <pc:docMk/>
            <pc:sldMk cId="2456866888" sldId="369"/>
            <ac:spMk id="18" creationId="{00000000-0000-0000-0000-000000000000}"/>
          </ac:spMkLst>
        </pc:spChg>
        <pc:spChg chg="mod">
          <ac:chgData name="Eldert Grootenboer" userId="3fe8758b2c2b58d2" providerId="LiveId" clId="{45897FA1-1A19-41AC-9DAF-64F6ACC83477}" dt="2020-06-03T11:12:19.278" v="979" actId="14100"/>
          <ac:spMkLst>
            <pc:docMk/>
            <pc:sldMk cId="2456866888" sldId="369"/>
            <ac:spMk id="73" creationId="{84A6685A-7A32-4317-B5B0-F183E915238D}"/>
          </ac:spMkLst>
        </pc:spChg>
        <pc:spChg chg="mod">
          <ac:chgData name="Eldert Grootenboer" userId="3fe8758b2c2b58d2" providerId="LiveId" clId="{45897FA1-1A19-41AC-9DAF-64F6ACC83477}" dt="2020-06-03T11:12:25.014" v="980" actId="14100"/>
          <ac:spMkLst>
            <pc:docMk/>
            <pc:sldMk cId="2456866888" sldId="369"/>
            <ac:spMk id="75" creationId="{96373EBD-354B-4815-B04F-8CC74FFEDAF5}"/>
          </ac:spMkLst>
        </pc:spChg>
        <pc:spChg chg="mod">
          <ac:chgData name="Eldert Grootenboer" userId="3fe8758b2c2b58d2" providerId="LiveId" clId="{45897FA1-1A19-41AC-9DAF-64F6ACC83477}" dt="2020-06-03T11:12:02.483" v="973" actId="14100"/>
          <ac:spMkLst>
            <pc:docMk/>
            <pc:sldMk cId="2456866888" sldId="369"/>
            <ac:spMk id="90" creationId="{7F8A2198-A28F-435A-BE48-DBB5A12949CF}"/>
          </ac:spMkLst>
        </pc:spChg>
        <pc:spChg chg="mod">
          <ac:chgData name="Eldert Grootenboer" userId="3fe8758b2c2b58d2" providerId="LiveId" clId="{45897FA1-1A19-41AC-9DAF-64F6ACC83477}" dt="2020-06-03T11:11:54.734" v="972" actId="14100"/>
          <ac:spMkLst>
            <pc:docMk/>
            <pc:sldMk cId="2456866888" sldId="369"/>
            <ac:spMk id="91" creationId="{3E6AC65C-01AA-40B5-BBA4-778D7A22A1A4}"/>
          </ac:spMkLst>
        </pc:spChg>
        <pc:spChg chg="mod">
          <ac:chgData name="Eldert Grootenboer" userId="3fe8758b2c2b58d2" providerId="LiveId" clId="{45897FA1-1A19-41AC-9DAF-64F6ACC83477}" dt="2020-06-03T19:48:00.320" v="1446" actId="208"/>
          <ac:spMkLst>
            <pc:docMk/>
            <pc:sldMk cId="2456866888" sldId="369"/>
            <ac:spMk id="102" creationId="{00000000-0000-0000-0000-000000000000}"/>
          </ac:spMkLst>
        </pc:spChg>
        <pc:spChg chg="mod">
          <ac:chgData name="Eldert Grootenboer" userId="3fe8758b2c2b58d2" providerId="LiveId" clId="{45897FA1-1A19-41AC-9DAF-64F6ACC83477}" dt="2020-06-03T11:12:07.782" v="975" actId="14100"/>
          <ac:spMkLst>
            <pc:docMk/>
            <pc:sldMk cId="2456866888" sldId="369"/>
            <ac:spMk id="113" creationId="{2130F499-5B43-4FBD-9F94-C6C1112C2D3D}"/>
          </ac:spMkLst>
        </pc:spChg>
        <pc:spChg chg="mod">
          <ac:chgData name="Eldert Grootenboer" userId="3fe8758b2c2b58d2" providerId="LiveId" clId="{45897FA1-1A19-41AC-9DAF-64F6ACC83477}" dt="2020-06-03T11:12:05.291" v="974" actId="14100"/>
          <ac:spMkLst>
            <pc:docMk/>
            <pc:sldMk cId="2456866888" sldId="369"/>
            <ac:spMk id="124" creationId="{FFE901EE-8500-43D9-8BCB-C7FC65DA4C5E}"/>
          </ac:spMkLst>
        </pc:spChg>
        <pc:spChg chg="mod">
          <ac:chgData name="Eldert Grootenboer" userId="3fe8758b2c2b58d2" providerId="LiveId" clId="{45897FA1-1A19-41AC-9DAF-64F6ACC83477}" dt="2020-06-03T11:12:10.854" v="976" actId="14100"/>
          <ac:spMkLst>
            <pc:docMk/>
            <pc:sldMk cId="2456866888" sldId="369"/>
            <ac:spMk id="129" creationId="{EA55A754-CBB5-4FAB-A18F-8B1AA96C67CA}"/>
          </ac:spMkLst>
        </pc:spChg>
        <pc:spChg chg="mod">
          <ac:chgData name="Eldert Grootenboer" userId="3fe8758b2c2b58d2" providerId="LiveId" clId="{45897FA1-1A19-41AC-9DAF-64F6ACC83477}" dt="2020-06-03T11:12:13.743" v="977" actId="14100"/>
          <ac:spMkLst>
            <pc:docMk/>
            <pc:sldMk cId="2456866888" sldId="369"/>
            <ac:spMk id="134" creationId="{C2D6657E-302B-4B6B-9F6E-5E65772C0B32}"/>
          </ac:spMkLst>
        </pc:spChg>
        <pc:spChg chg="mod">
          <ac:chgData name="Eldert Grootenboer" userId="3fe8758b2c2b58d2" providerId="LiveId" clId="{45897FA1-1A19-41AC-9DAF-64F6ACC83477}" dt="2020-06-03T11:12:16.339" v="978" actId="14100"/>
          <ac:spMkLst>
            <pc:docMk/>
            <pc:sldMk cId="2456866888" sldId="369"/>
            <ac:spMk id="139" creationId="{9FD3FE21-DBA9-40C7-A4FC-B4573BA37C79}"/>
          </ac:spMkLst>
        </pc:spChg>
        <pc:grpChg chg="add del">
          <ac:chgData name="Eldert Grootenboer" userId="3fe8758b2c2b58d2" providerId="LiveId" clId="{45897FA1-1A19-41AC-9DAF-64F6ACC83477}" dt="2020-06-03T19:47:47.044" v="1445" actId="478"/>
          <ac:grpSpMkLst>
            <pc:docMk/>
            <pc:sldMk cId="2456866888" sldId="369"/>
            <ac:grpSpMk id="10" creationId="{980ED750-33CC-470F-8AD2-C54213100038}"/>
          </ac:grpSpMkLst>
        </pc:grpChg>
        <pc:picChg chg="mod">
          <ac:chgData name="Eldert Grootenboer" userId="3fe8758b2c2b58d2" providerId="LiveId" clId="{45897FA1-1A19-41AC-9DAF-64F6ACC83477}" dt="2020-06-03T19:48:00.320" v="1446" actId="208"/>
          <ac:picMkLst>
            <pc:docMk/>
            <pc:sldMk cId="2456866888" sldId="369"/>
            <ac:picMk id="9" creationId="{FFBDB4FC-C8A8-4EF3-8472-50B180BEE107}"/>
          </ac:picMkLst>
        </pc:picChg>
        <pc:picChg chg="mod">
          <ac:chgData name="Eldert Grootenboer" userId="3fe8758b2c2b58d2" providerId="LiveId" clId="{45897FA1-1A19-41AC-9DAF-64F6ACC83477}" dt="2020-06-03T19:48:00.320" v="1446" actId="208"/>
          <ac:picMkLst>
            <pc:docMk/>
            <pc:sldMk cId="2456866888" sldId="369"/>
            <ac:picMk id="20"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40"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62"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70" creationId="{B723445B-457E-4887-8F39-CC90299F3B3F}"/>
          </ac:picMkLst>
        </pc:picChg>
        <pc:picChg chg="mod">
          <ac:chgData name="Eldert Grootenboer" userId="3fe8758b2c2b58d2" providerId="LiveId" clId="{45897FA1-1A19-41AC-9DAF-64F6ACC83477}" dt="2020-06-03T19:48:00.320" v="1446" actId="208"/>
          <ac:picMkLst>
            <pc:docMk/>
            <pc:sldMk cId="2456866888" sldId="369"/>
            <ac:picMk id="97"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100"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103" creationId="{00000000-0000-0000-0000-000000000000}"/>
          </ac:picMkLst>
        </pc:picChg>
        <pc:cxnChg chg="mod">
          <ac:chgData name="Eldert Grootenboer" userId="3fe8758b2c2b58d2" providerId="LiveId" clId="{45897FA1-1A19-41AC-9DAF-64F6ACC83477}" dt="2020-06-03T19:48:00.320" v="1446" actId="208"/>
          <ac:cxnSpMkLst>
            <pc:docMk/>
            <pc:sldMk cId="2456866888" sldId="369"/>
            <ac:cxnSpMk id="58"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59"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60"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61"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76" creationId="{E48240A0-B3CA-412B-A27F-FF15BCC37C55}"/>
          </ac:cxnSpMkLst>
        </pc:cxnChg>
        <pc:cxnChg chg="mod">
          <ac:chgData name="Eldert Grootenboer" userId="3fe8758b2c2b58d2" providerId="LiveId" clId="{45897FA1-1A19-41AC-9DAF-64F6ACC83477}" dt="2020-06-03T19:48:00.320" v="1446" actId="208"/>
          <ac:cxnSpMkLst>
            <pc:docMk/>
            <pc:sldMk cId="2456866888" sldId="369"/>
            <ac:cxnSpMk id="83"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4"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5"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6"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7" creationId="{D5F31867-1621-4DDB-A97E-4BD6CDE8314B}"/>
          </ac:cxnSpMkLst>
        </pc:cxnChg>
        <pc:cxnChg chg="mod">
          <ac:chgData name="Eldert Grootenboer" userId="3fe8758b2c2b58d2" providerId="LiveId" clId="{45897FA1-1A19-41AC-9DAF-64F6ACC83477}" dt="2020-06-03T19:48:00.320" v="1446" actId="208"/>
          <ac:cxnSpMkLst>
            <pc:docMk/>
            <pc:sldMk cId="2456866888" sldId="369"/>
            <ac:cxnSpMk id="92"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95" creationId="{D6C9ED93-ACE7-452B-9BD1-307EC6DE478C}"/>
          </ac:cxnSpMkLst>
        </pc:cxnChg>
        <pc:cxnChg chg="mod">
          <ac:chgData name="Eldert Grootenboer" userId="3fe8758b2c2b58d2" providerId="LiveId" clId="{45897FA1-1A19-41AC-9DAF-64F6ACC83477}" dt="2020-06-03T19:48:00.320" v="1446" actId="208"/>
          <ac:cxnSpMkLst>
            <pc:docMk/>
            <pc:sldMk cId="2456866888" sldId="369"/>
            <ac:cxnSpMk id="106" creationId="{1F08D022-F03C-4799-8064-D7D1BE33C799}"/>
          </ac:cxnSpMkLst>
        </pc:cxnChg>
        <pc:cxnChg chg="mod">
          <ac:chgData name="Eldert Grootenboer" userId="3fe8758b2c2b58d2" providerId="LiveId" clId="{45897FA1-1A19-41AC-9DAF-64F6ACC83477}" dt="2020-06-03T19:48:00.320" v="1446" actId="208"/>
          <ac:cxnSpMkLst>
            <pc:docMk/>
            <pc:sldMk cId="2456866888" sldId="369"/>
            <ac:cxnSpMk id="109" creationId="{666FA9CF-6CBA-44B8-87F1-92F061397F51}"/>
          </ac:cxnSpMkLst>
        </pc:cxnChg>
        <pc:cxnChg chg="mod">
          <ac:chgData name="Eldert Grootenboer" userId="3fe8758b2c2b58d2" providerId="LiveId" clId="{45897FA1-1A19-41AC-9DAF-64F6ACC83477}" dt="2020-06-03T19:47:47.044" v="1445" actId="478"/>
          <ac:cxnSpMkLst>
            <pc:docMk/>
            <pc:sldMk cId="2456866888" sldId="369"/>
            <ac:cxnSpMk id="116" creationId="{24EF2F42-CF45-4551-8894-5A5F3CE41273}"/>
          </ac:cxnSpMkLst>
        </pc:cxnChg>
        <pc:cxnChg chg="mod">
          <ac:chgData name="Eldert Grootenboer" userId="3fe8758b2c2b58d2" providerId="LiveId" clId="{45897FA1-1A19-41AC-9DAF-64F6ACC83477}" dt="2020-06-03T19:47:47.044" v="1445" actId="478"/>
          <ac:cxnSpMkLst>
            <pc:docMk/>
            <pc:sldMk cId="2456866888" sldId="369"/>
            <ac:cxnSpMk id="117" creationId="{72AC99A1-DDC2-464F-B6CA-1E0CFD1E98D6}"/>
          </ac:cxnSpMkLst>
        </pc:cxnChg>
        <pc:cxnChg chg="mod">
          <ac:chgData name="Eldert Grootenboer" userId="3fe8758b2c2b58d2" providerId="LiveId" clId="{45897FA1-1A19-41AC-9DAF-64F6ACC83477}" dt="2020-06-03T19:47:47.044" v="1445" actId="478"/>
          <ac:cxnSpMkLst>
            <pc:docMk/>
            <pc:sldMk cId="2456866888" sldId="369"/>
            <ac:cxnSpMk id="118" creationId="{2FD63B26-9C90-4206-8558-91607C52DEC6}"/>
          </ac:cxnSpMkLst>
        </pc:cxnChg>
        <pc:cxnChg chg="mod">
          <ac:chgData name="Eldert Grootenboer" userId="3fe8758b2c2b58d2" providerId="LiveId" clId="{45897FA1-1A19-41AC-9DAF-64F6ACC83477}" dt="2020-06-03T19:47:47.044" v="1445" actId="478"/>
          <ac:cxnSpMkLst>
            <pc:docMk/>
            <pc:sldMk cId="2456866888" sldId="369"/>
            <ac:cxnSpMk id="120" creationId="{42C7B498-1A99-4973-9B7C-22508EFF8996}"/>
          </ac:cxnSpMkLst>
        </pc:cxnChg>
        <pc:cxnChg chg="mod">
          <ac:chgData name="Eldert Grootenboer" userId="3fe8758b2c2b58d2" providerId="LiveId" clId="{45897FA1-1A19-41AC-9DAF-64F6ACC83477}" dt="2020-06-03T19:47:47.044" v="1445" actId="478"/>
          <ac:cxnSpMkLst>
            <pc:docMk/>
            <pc:sldMk cId="2456866888" sldId="369"/>
            <ac:cxnSpMk id="158" creationId="{6E4F3C97-7A89-4C1A-A502-2C1102CA2CB0}"/>
          </ac:cxnSpMkLst>
        </pc:cxnChg>
        <pc:cxnChg chg="mod">
          <ac:chgData name="Eldert Grootenboer" userId="3fe8758b2c2b58d2" providerId="LiveId" clId="{45897FA1-1A19-41AC-9DAF-64F6ACC83477}" dt="2020-06-03T19:47:47.044" v="1445" actId="478"/>
          <ac:cxnSpMkLst>
            <pc:docMk/>
            <pc:sldMk cId="2456866888" sldId="369"/>
            <ac:cxnSpMk id="159" creationId="{8398AFA9-9988-42C1-9E6A-B9D3A6B42105}"/>
          </ac:cxnSpMkLst>
        </pc:cxnChg>
        <pc:cxnChg chg="mod">
          <ac:chgData name="Eldert Grootenboer" userId="3fe8758b2c2b58d2" providerId="LiveId" clId="{45897FA1-1A19-41AC-9DAF-64F6ACC83477}" dt="2020-06-03T19:47:47.044" v="1445" actId="478"/>
          <ac:cxnSpMkLst>
            <pc:docMk/>
            <pc:sldMk cId="2456866888" sldId="369"/>
            <ac:cxnSpMk id="160" creationId="{5EC33676-37EA-425C-850F-6D546BDF53B2}"/>
          </ac:cxnSpMkLst>
        </pc:cxnChg>
        <pc:cxnChg chg="mod">
          <ac:chgData name="Eldert Grootenboer" userId="3fe8758b2c2b58d2" providerId="LiveId" clId="{45897FA1-1A19-41AC-9DAF-64F6ACC83477}" dt="2020-06-03T19:47:47.044" v="1445" actId="478"/>
          <ac:cxnSpMkLst>
            <pc:docMk/>
            <pc:sldMk cId="2456866888" sldId="369"/>
            <ac:cxnSpMk id="161" creationId="{56C7A67C-0092-4720-9E6F-9DA58070609A}"/>
          </ac:cxnSpMkLst>
        </pc:cxnChg>
        <pc:cxnChg chg="mod">
          <ac:chgData name="Eldert Grootenboer" userId="3fe8758b2c2b58d2" providerId="LiveId" clId="{45897FA1-1A19-41AC-9DAF-64F6ACC83477}" dt="2020-06-03T19:47:47.044" v="1445" actId="478"/>
          <ac:cxnSpMkLst>
            <pc:docMk/>
            <pc:sldMk cId="2456866888" sldId="369"/>
            <ac:cxnSpMk id="180" creationId="{C1CD5510-D09E-464D-8BA9-572F28616BE7}"/>
          </ac:cxnSpMkLst>
        </pc:cxnChg>
        <pc:cxnChg chg="mod">
          <ac:chgData name="Eldert Grootenboer" userId="3fe8758b2c2b58d2" providerId="LiveId" clId="{45897FA1-1A19-41AC-9DAF-64F6ACC83477}" dt="2020-06-03T19:47:47.044" v="1445" actId="478"/>
          <ac:cxnSpMkLst>
            <pc:docMk/>
            <pc:sldMk cId="2456866888" sldId="369"/>
            <ac:cxnSpMk id="181" creationId="{7AB02416-2D48-4EE6-B477-058E7E91D618}"/>
          </ac:cxnSpMkLst>
        </pc:cxnChg>
        <pc:cxnChg chg="mod">
          <ac:chgData name="Eldert Grootenboer" userId="3fe8758b2c2b58d2" providerId="LiveId" clId="{45897FA1-1A19-41AC-9DAF-64F6ACC83477}" dt="2020-06-03T19:47:47.044" v="1445" actId="478"/>
          <ac:cxnSpMkLst>
            <pc:docMk/>
            <pc:sldMk cId="2456866888" sldId="369"/>
            <ac:cxnSpMk id="182" creationId="{723E826F-1C28-4DB9-B817-0494D974A563}"/>
          </ac:cxnSpMkLst>
        </pc:cxnChg>
        <pc:cxnChg chg="mod">
          <ac:chgData name="Eldert Grootenboer" userId="3fe8758b2c2b58d2" providerId="LiveId" clId="{45897FA1-1A19-41AC-9DAF-64F6ACC83477}" dt="2020-06-03T19:47:47.044" v="1445" actId="478"/>
          <ac:cxnSpMkLst>
            <pc:docMk/>
            <pc:sldMk cId="2456866888" sldId="369"/>
            <ac:cxnSpMk id="183" creationId="{5E99D559-B997-4439-97FF-7E777A62C7B9}"/>
          </ac:cxnSpMkLst>
        </pc:cxnChg>
        <pc:cxnChg chg="mod">
          <ac:chgData name="Eldert Grootenboer" userId="3fe8758b2c2b58d2" providerId="LiveId" clId="{45897FA1-1A19-41AC-9DAF-64F6ACC83477}" dt="2020-06-03T19:47:47.044" v="1445" actId="478"/>
          <ac:cxnSpMkLst>
            <pc:docMk/>
            <pc:sldMk cId="2456866888" sldId="369"/>
            <ac:cxnSpMk id="184" creationId="{11DCB40E-CF95-4B06-9B14-3DB483FE4DE8}"/>
          </ac:cxnSpMkLst>
        </pc:cxnChg>
        <pc:cxnChg chg="mod">
          <ac:chgData name="Eldert Grootenboer" userId="3fe8758b2c2b58d2" providerId="LiveId" clId="{45897FA1-1A19-41AC-9DAF-64F6ACC83477}" dt="2020-06-03T19:47:47.044" v="1445" actId="478"/>
          <ac:cxnSpMkLst>
            <pc:docMk/>
            <pc:sldMk cId="2456866888" sldId="369"/>
            <ac:cxnSpMk id="185" creationId="{4EAA0719-ACFD-4F07-90B6-477FB1D569F5}"/>
          </ac:cxnSpMkLst>
        </pc:cxnChg>
        <pc:cxnChg chg="mod">
          <ac:chgData name="Eldert Grootenboer" userId="3fe8758b2c2b58d2" providerId="LiveId" clId="{45897FA1-1A19-41AC-9DAF-64F6ACC83477}" dt="2020-06-03T19:47:47.044" v="1445" actId="478"/>
          <ac:cxnSpMkLst>
            <pc:docMk/>
            <pc:sldMk cId="2456866888" sldId="369"/>
            <ac:cxnSpMk id="186" creationId="{4BD84B88-A53F-4189-92ED-7AF1F057031A}"/>
          </ac:cxnSpMkLst>
        </pc:cxnChg>
        <pc:cxnChg chg="mod">
          <ac:chgData name="Eldert Grootenboer" userId="3fe8758b2c2b58d2" providerId="LiveId" clId="{45897FA1-1A19-41AC-9DAF-64F6ACC83477}" dt="2020-06-03T19:47:47.044" v="1445" actId="478"/>
          <ac:cxnSpMkLst>
            <pc:docMk/>
            <pc:sldMk cId="2456866888" sldId="369"/>
            <ac:cxnSpMk id="187" creationId="{59B780FE-CB83-4613-AFA2-6F58894DB4B1}"/>
          </ac:cxnSpMkLst>
        </pc:cxnChg>
        <pc:cxnChg chg="mod">
          <ac:chgData name="Eldert Grootenboer" userId="3fe8758b2c2b58d2" providerId="LiveId" clId="{45897FA1-1A19-41AC-9DAF-64F6ACC83477}" dt="2020-06-03T19:48:00.320" v="1446" actId="208"/>
          <ac:cxnSpMkLst>
            <pc:docMk/>
            <pc:sldMk cId="2456866888" sldId="369"/>
            <ac:cxnSpMk id="192" creationId="{244830D7-7E1D-4BE1-94CF-8FA9B0D118CD}"/>
          </ac:cxnSpMkLst>
        </pc:cxnChg>
        <pc:cxnChg chg="mod">
          <ac:chgData name="Eldert Grootenboer" userId="3fe8758b2c2b58d2" providerId="LiveId" clId="{45897FA1-1A19-41AC-9DAF-64F6ACC83477}" dt="2020-06-03T19:47:47.044" v="1445" actId="478"/>
          <ac:cxnSpMkLst>
            <pc:docMk/>
            <pc:sldMk cId="2456866888" sldId="369"/>
            <ac:cxnSpMk id="206" creationId="{CD254612-12F6-434B-9EF2-C22FFF22C4B3}"/>
          </ac:cxnSpMkLst>
        </pc:cxnChg>
        <pc:cxnChg chg="mod">
          <ac:chgData name="Eldert Grootenboer" userId="3fe8758b2c2b58d2" providerId="LiveId" clId="{45897FA1-1A19-41AC-9DAF-64F6ACC83477}" dt="2020-06-03T19:47:47.044" v="1445" actId="478"/>
          <ac:cxnSpMkLst>
            <pc:docMk/>
            <pc:sldMk cId="2456866888" sldId="369"/>
            <ac:cxnSpMk id="209" creationId="{FB219726-765A-4BAC-ADDB-E7C116885BAB}"/>
          </ac:cxnSpMkLst>
        </pc:cxnChg>
        <pc:cxnChg chg="mod">
          <ac:chgData name="Eldert Grootenboer" userId="3fe8758b2c2b58d2" providerId="LiveId" clId="{45897FA1-1A19-41AC-9DAF-64F6ACC83477}" dt="2020-06-03T19:47:47.044" v="1445" actId="478"/>
          <ac:cxnSpMkLst>
            <pc:docMk/>
            <pc:sldMk cId="2456866888" sldId="369"/>
            <ac:cxnSpMk id="212" creationId="{A2C7B980-C9E0-4E91-ABAD-4E27E0541511}"/>
          </ac:cxnSpMkLst>
        </pc:cxnChg>
        <pc:cxnChg chg="mod">
          <ac:chgData name="Eldert Grootenboer" userId="3fe8758b2c2b58d2" providerId="LiveId" clId="{45897FA1-1A19-41AC-9DAF-64F6ACC83477}" dt="2020-06-03T19:47:47.044" v="1445" actId="478"/>
          <ac:cxnSpMkLst>
            <pc:docMk/>
            <pc:sldMk cId="2456866888" sldId="369"/>
            <ac:cxnSpMk id="215" creationId="{DC584CA3-788E-42CC-82A6-DCD87FFCA880}"/>
          </ac:cxnSpMkLst>
        </pc:cxnChg>
      </pc:sldChg>
      <pc:sldChg chg="addSp delSp modSp mod modTransition setBg chgLayout">
        <pc:chgData name="Eldert Grootenboer" userId="3fe8758b2c2b58d2" providerId="LiveId" clId="{45897FA1-1A19-41AC-9DAF-64F6ACC83477}" dt="2020-06-03T12:24:52.757" v="1134"/>
        <pc:sldMkLst>
          <pc:docMk/>
          <pc:sldMk cId="649373998" sldId="1337"/>
        </pc:sldMkLst>
        <pc:spChg chg="add del mod">
          <ac:chgData name="Eldert Grootenboer" userId="3fe8758b2c2b58d2" providerId="LiveId" clId="{45897FA1-1A19-41AC-9DAF-64F6ACC83477}" dt="2020-06-03T09:35:45.910" v="439"/>
          <ac:spMkLst>
            <pc:docMk/>
            <pc:sldMk cId="649373998" sldId="1337"/>
            <ac:spMk id="2" creationId="{21F91F30-4992-4CAB-AA68-3C6FCEECCEA1}"/>
          </ac:spMkLst>
        </pc:spChg>
        <pc:spChg chg="mod ord">
          <ac:chgData name="Eldert Grootenboer" userId="3fe8758b2c2b58d2" providerId="LiveId" clId="{45897FA1-1A19-41AC-9DAF-64F6ACC83477}" dt="2020-06-03T09:44:23.103" v="505"/>
          <ac:spMkLst>
            <pc:docMk/>
            <pc:sldMk cId="649373998" sldId="1337"/>
            <ac:spMk id="3" creationId="{6FD676AA-A7C8-42D4-80FB-2D3CF0AAE811}"/>
          </ac:spMkLst>
        </pc:spChg>
        <pc:spChg chg="add del mod">
          <ac:chgData name="Eldert Grootenboer" userId="3fe8758b2c2b58d2" providerId="LiveId" clId="{45897FA1-1A19-41AC-9DAF-64F6ACC83477}" dt="2020-06-03T09:44:23.103" v="505"/>
          <ac:spMkLst>
            <pc:docMk/>
            <pc:sldMk cId="649373998" sldId="1337"/>
            <ac:spMk id="4" creationId="{ADE16EEC-E894-4121-B4AB-92E44DAE74EB}"/>
          </ac:spMkLst>
        </pc:spChg>
      </pc:sldChg>
      <pc:sldChg chg="addSp delSp modSp mod modTransition setBg addAnim delAnim modAnim chgLayout">
        <pc:chgData name="Eldert Grootenboer" userId="3fe8758b2c2b58d2" providerId="LiveId" clId="{45897FA1-1A19-41AC-9DAF-64F6ACC83477}" dt="2020-06-03T13:02:28.368" v="1423"/>
        <pc:sldMkLst>
          <pc:docMk/>
          <pc:sldMk cId="2629230035" sldId="1355"/>
        </pc:sldMkLst>
        <pc:spChg chg="add del mod">
          <ac:chgData name="Eldert Grootenboer" userId="3fe8758b2c2b58d2" providerId="LiveId" clId="{45897FA1-1A19-41AC-9DAF-64F6ACC83477}" dt="2020-06-03T09:44:23.103" v="505"/>
          <ac:spMkLst>
            <pc:docMk/>
            <pc:sldMk cId="2629230035" sldId="1355"/>
            <ac:spMk id="2" creationId="{2A64242A-B3AF-4C6B-93DE-42F3AA89EEF6}"/>
          </ac:spMkLst>
        </pc:spChg>
        <pc:spChg chg="add del mod">
          <ac:chgData name="Eldert Grootenboer" userId="3fe8758b2c2b58d2" providerId="LiveId" clId="{45897FA1-1A19-41AC-9DAF-64F6ACC83477}" dt="2020-06-03T11:30:47.009" v="1055" actId="700"/>
          <ac:spMkLst>
            <pc:docMk/>
            <pc:sldMk cId="2629230035" sldId="1355"/>
            <ac:spMk id="6" creationId="{A0811E97-FF92-4AE8-9CE8-B0BE4CB84147}"/>
          </ac:spMkLst>
        </pc:spChg>
        <pc:spChg chg="mod ord">
          <ac:chgData name="Eldert Grootenboer" userId="3fe8758b2c2b58d2" providerId="LiveId" clId="{45897FA1-1A19-41AC-9DAF-64F6ACC83477}" dt="2020-06-03T11:30:47.009" v="1055" actId="700"/>
          <ac:spMkLst>
            <pc:docMk/>
            <pc:sldMk cId="2629230035" sldId="1355"/>
            <ac:spMk id="7" creationId="{68F29C74-49E4-41D7-B716-990750551059}"/>
          </ac:spMkLst>
        </pc:spChg>
        <pc:picChg chg="add mod">
          <ac:chgData name="Eldert Grootenboer" userId="3fe8758b2c2b58d2" providerId="LiveId" clId="{45897FA1-1A19-41AC-9DAF-64F6ACC83477}" dt="2020-06-03T12:58:21.127" v="1375" actId="571"/>
          <ac:picMkLst>
            <pc:docMk/>
            <pc:sldMk cId="2629230035" sldId="1355"/>
            <ac:picMk id="28" creationId="{A4CF4BE1-DE2B-4EAE-8E84-DA0346F26FF2}"/>
          </ac:picMkLst>
        </pc:picChg>
        <pc:picChg chg="add del mod">
          <ac:chgData name="Eldert Grootenboer" userId="3fe8758b2c2b58d2" providerId="LiveId" clId="{45897FA1-1A19-41AC-9DAF-64F6ACC83477}" dt="2020-06-03T12:58:21.127" v="1375" actId="571"/>
          <ac:picMkLst>
            <pc:docMk/>
            <pc:sldMk cId="2629230035" sldId="1355"/>
            <ac:picMk id="30" creationId="{1E599761-8BCC-43D1-9D7C-081AA6C9CD84}"/>
          </ac:picMkLst>
        </pc:picChg>
        <pc:picChg chg="add mod">
          <ac:chgData name="Eldert Grootenboer" userId="3fe8758b2c2b58d2" providerId="LiveId" clId="{45897FA1-1A19-41AC-9DAF-64F6ACC83477}" dt="2020-06-03T12:58:27.013" v="1377" actId="571"/>
          <ac:picMkLst>
            <pc:docMk/>
            <pc:sldMk cId="2629230035" sldId="1355"/>
            <ac:picMk id="38" creationId="{4D0A6B43-D3BE-4443-902B-994A447D6BC1}"/>
          </ac:picMkLst>
        </pc:picChg>
        <pc:picChg chg="add mod">
          <ac:chgData name="Eldert Grootenboer" userId="3fe8758b2c2b58d2" providerId="LiveId" clId="{45897FA1-1A19-41AC-9DAF-64F6ACC83477}" dt="2020-06-03T12:58:27.013" v="1377" actId="571"/>
          <ac:picMkLst>
            <pc:docMk/>
            <pc:sldMk cId="2629230035" sldId="1355"/>
            <ac:picMk id="40" creationId="{7C564890-A30B-4770-9745-8666BECF5744}"/>
          </ac:picMkLst>
        </pc:picChg>
        <pc:picChg chg="add mod">
          <ac:chgData name="Eldert Grootenboer" userId="3fe8758b2c2b58d2" providerId="LiveId" clId="{45897FA1-1A19-41AC-9DAF-64F6ACC83477}" dt="2020-06-03T12:58:27.013" v="1377" actId="571"/>
          <ac:picMkLst>
            <pc:docMk/>
            <pc:sldMk cId="2629230035" sldId="1355"/>
            <ac:picMk id="42" creationId="{C4A25BE0-71CE-4676-8B34-D335D83E1120}"/>
          </ac:picMkLst>
        </pc:picChg>
        <pc:picChg chg="add mod">
          <ac:chgData name="Eldert Grootenboer" userId="3fe8758b2c2b58d2" providerId="LiveId" clId="{45897FA1-1A19-41AC-9DAF-64F6ACC83477}" dt="2020-06-03T12:58:29.260" v="1379" actId="571"/>
          <ac:picMkLst>
            <pc:docMk/>
            <pc:sldMk cId="2629230035" sldId="1355"/>
            <ac:picMk id="48" creationId="{EC09C0C0-029A-4167-8084-288091233EEA}"/>
          </ac:picMkLst>
        </pc:picChg>
        <pc:picChg chg="add mod">
          <ac:chgData name="Eldert Grootenboer" userId="3fe8758b2c2b58d2" providerId="LiveId" clId="{45897FA1-1A19-41AC-9DAF-64F6ACC83477}" dt="2020-06-03T12:58:29.260" v="1379" actId="571"/>
          <ac:picMkLst>
            <pc:docMk/>
            <pc:sldMk cId="2629230035" sldId="1355"/>
            <ac:picMk id="49" creationId="{04D5776A-8A13-4155-83D5-9134F0F26A10}"/>
          </ac:picMkLst>
        </pc:picChg>
        <pc:picChg chg="add mod">
          <ac:chgData name="Eldert Grootenboer" userId="3fe8758b2c2b58d2" providerId="LiveId" clId="{45897FA1-1A19-41AC-9DAF-64F6ACC83477}" dt="2020-06-03T12:58:29.260" v="1379" actId="571"/>
          <ac:picMkLst>
            <pc:docMk/>
            <pc:sldMk cId="2629230035" sldId="1355"/>
            <ac:picMk id="50" creationId="{DA6C9089-2E5A-4E2A-9ACE-461D97D6E0BC}"/>
          </ac:picMkLst>
        </pc:picChg>
        <pc:picChg chg="add mod">
          <ac:chgData name="Eldert Grootenboer" userId="3fe8758b2c2b58d2" providerId="LiveId" clId="{45897FA1-1A19-41AC-9DAF-64F6ACC83477}" dt="2020-06-03T12:58:33.903" v="1381" actId="571"/>
          <ac:picMkLst>
            <pc:docMk/>
            <pc:sldMk cId="2629230035" sldId="1355"/>
            <ac:picMk id="55" creationId="{65A88CE5-6A19-4895-8015-7E7280153ACD}"/>
          </ac:picMkLst>
        </pc:picChg>
        <pc:picChg chg="add mod">
          <ac:chgData name="Eldert Grootenboer" userId="3fe8758b2c2b58d2" providerId="LiveId" clId="{45897FA1-1A19-41AC-9DAF-64F6ACC83477}" dt="2020-06-03T12:58:33.903" v="1381" actId="571"/>
          <ac:picMkLst>
            <pc:docMk/>
            <pc:sldMk cId="2629230035" sldId="1355"/>
            <ac:picMk id="56" creationId="{8D1692A6-8595-41C9-9140-4B662F8397F8}"/>
          </ac:picMkLst>
        </pc:picChg>
        <pc:picChg chg="add mod">
          <ac:chgData name="Eldert Grootenboer" userId="3fe8758b2c2b58d2" providerId="LiveId" clId="{45897FA1-1A19-41AC-9DAF-64F6ACC83477}" dt="2020-06-03T12:58:33.903" v="1381" actId="571"/>
          <ac:picMkLst>
            <pc:docMk/>
            <pc:sldMk cId="2629230035" sldId="1355"/>
            <ac:picMk id="57" creationId="{54055C57-05BE-4AB7-8D37-07979AE31D9D}"/>
          </ac:picMkLst>
        </pc:picChg>
        <pc:picChg chg="add mod">
          <ac:chgData name="Eldert Grootenboer" userId="3fe8758b2c2b58d2" providerId="LiveId" clId="{45897FA1-1A19-41AC-9DAF-64F6ACC83477}" dt="2020-06-03T12:58:44.400" v="1385" actId="571"/>
          <ac:picMkLst>
            <pc:docMk/>
            <pc:sldMk cId="2629230035" sldId="1355"/>
            <ac:picMk id="62" creationId="{FD0190CB-FD8F-49D6-8735-C999F79545E0}"/>
          </ac:picMkLst>
        </pc:picChg>
        <pc:picChg chg="add mod">
          <ac:chgData name="Eldert Grootenboer" userId="3fe8758b2c2b58d2" providerId="LiveId" clId="{45897FA1-1A19-41AC-9DAF-64F6ACC83477}" dt="2020-06-03T12:58:44.400" v="1385" actId="571"/>
          <ac:picMkLst>
            <pc:docMk/>
            <pc:sldMk cId="2629230035" sldId="1355"/>
            <ac:picMk id="63" creationId="{683A6F99-9D21-4E2F-A4F3-41522FC76F38}"/>
          </ac:picMkLst>
        </pc:picChg>
        <pc:picChg chg="add mod">
          <ac:chgData name="Eldert Grootenboer" userId="3fe8758b2c2b58d2" providerId="LiveId" clId="{45897FA1-1A19-41AC-9DAF-64F6ACC83477}" dt="2020-06-03T12:58:44.400" v="1385" actId="571"/>
          <ac:picMkLst>
            <pc:docMk/>
            <pc:sldMk cId="2629230035" sldId="1355"/>
            <ac:picMk id="64" creationId="{F2E62EFA-6D8D-464B-B600-6769336E58C6}"/>
          </ac:picMkLst>
        </pc:picChg>
        <pc:picChg chg="add mod">
          <ac:chgData name="Eldert Grootenboer" userId="3fe8758b2c2b58d2" providerId="LiveId" clId="{45897FA1-1A19-41AC-9DAF-64F6ACC83477}" dt="2020-06-03T12:59:19.105" v="1402" actId="571"/>
          <ac:picMkLst>
            <pc:docMk/>
            <pc:sldMk cId="2629230035" sldId="1355"/>
            <ac:picMk id="69" creationId="{2DC104E7-9DB0-4F75-A91C-E0AE6B9FF6D9}"/>
          </ac:picMkLst>
        </pc:picChg>
        <pc:picChg chg="add mod">
          <ac:chgData name="Eldert Grootenboer" userId="3fe8758b2c2b58d2" providerId="LiveId" clId="{45897FA1-1A19-41AC-9DAF-64F6ACC83477}" dt="2020-06-03T12:59:19.105" v="1402" actId="571"/>
          <ac:picMkLst>
            <pc:docMk/>
            <pc:sldMk cId="2629230035" sldId="1355"/>
            <ac:picMk id="70" creationId="{2A5BA6BB-7E12-4FA9-ABFF-DCD197365EFF}"/>
          </ac:picMkLst>
        </pc:picChg>
        <pc:picChg chg="add mod">
          <ac:chgData name="Eldert Grootenboer" userId="3fe8758b2c2b58d2" providerId="LiveId" clId="{45897FA1-1A19-41AC-9DAF-64F6ACC83477}" dt="2020-06-03T12:59:19.105" v="1402" actId="571"/>
          <ac:picMkLst>
            <pc:docMk/>
            <pc:sldMk cId="2629230035" sldId="1355"/>
            <ac:picMk id="71" creationId="{3920F81F-DC2C-4CFB-B232-98AABC5EED44}"/>
          </ac:picMkLst>
        </pc:picChg>
        <pc:cxnChg chg="add del mod">
          <ac:chgData name="Eldert Grootenboer" userId="3fe8758b2c2b58d2" providerId="LiveId" clId="{45897FA1-1A19-41AC-9DAF-64F6ACC83477}" dt="2020-06-03T12:58:21.127" v="1375" actId="571"/>
          <ac:cxnSpMkLst>
            <pc:docMk/>
            <pc:sldMk cId="2629230035" sldId="1355"/>
            <ac:cxnSpMk id="32" creationId="{028C1936-44B2-4B16-B7D3-D3096580D1A1}"/>
          </ac:cxnSpMkLst>
        </pc:cxnChg>
        <pc:cxnChg chg="add mod">
          <ac:chgData name="Eldert Grootenboer" userId="3fe8758b2c2b58d2" providerId="LiveId" clId="{45897FA1-1A19-41AC-9DAF-64F6ACC83477}" dt="2020-06-03T12:58:21.127" v="1375" actId="571"/>
          <ac:cxnSpMkLst>
            <pc:docMk/>
            <pc:sldMk cId="2629230035" sldId="1355"/>
            <ac:cxnSpMk id="34" creationId="{4BC8C660-E1CD-4966-8DB8-9DCC297A33A8}"/>
          </ac:cxnSpMkLst>
        </pc:cxnChg>
        <pc:cxnChg chg="add mod">
          <ac:chgData name="Eldert Grootenboer" userId="3fe8758b2c2b58d2" providerId="LiveId" clId="{45897FA1-1A19-41AC-9DAF-64F6ACC83477}" dt="2020-06-03T12:58:21.127" v="1375" actId="571"/>
          <ac:cxnSpMkLst>
            <pc:docMk/>
            <pc:sldMk cId="2629230035" sldId="1355"/>
            <ac:cxnSpMk id="35" creationId="{F2A3AB7E-3AA8-4F50-BC75-BFE732D3A9BD}"/>
          </ac:cxnSpMkLst>
        </pc:cxnChg>
        <pc:cxnChg chg="add mod">
          <ac:chgData name="Eldert Grootenboer" userId="3fe8758b2c2b58d2" providerId="LiveId" clId="{45897FA1-1A19-41AC-9DAF-64F6ACC83477}" dt="2020-06-03T12:58:21.127" v="1375" actId="571"/>
          <ac:cxnSpMkLst>
            <pc:docMk/>
            <pc:sldMk cId="2629230035" sldId="1355"/>
            <ac:cxnSpMk id="36" creationId="{EF2149A5-53E4-4413-AD0A-3BFDF4F953EC}"/>
          </ac:cxnSpMkLst>
        </pc:cxnChg>
        <pc:cxnChg chg="add mod">
          <ac:chgData name="Eldert Grootenboer" userId="3fe8758b2c2b58d2" providerId="LiveId" clId="{45897FA1-1A19-41AC-9DAF-64F6ACC83477}" dt="2020-06-03T12:58:27.013" v="1377" actId="571"/>
          <ac:cxnSpMkLst>
            <pc:docMk/>
            <pc:sldMk cId="2629230035" sldId="1355"/>
            <ac:cxnSpMk id="44" creationId="{8C2572D0-F1ED-40D1-A9FF-FBF6E25532AA}"/>
          </ac:cxnSpMkLst>
        </pc:cxnChg>
        <pc:cxnChg chg="add mod">
          <ac:chgData name="Eldert Grootenboer" userId="3fe8758b2c2b58d2" providerId="LiveId" clId="{45897FA1-1A19-41AC-9DAF-64F6ACC83477}" dt="2020-06-03T12:58:27.013" v="1377" actId="571"/>
          <ac:cxnSpMkLst>
            <pc:docMk/>
            <pc:sldMk cId="2629230035" sldId="1355"/>
            <ac:cxnSpMk id="45" creationId="{51E364E6-A7E5-4301-88D9-4F378B90A382}"/>
          </ac:cxnSpMkLst>
        </pc:cxnChg>
        <pc:cxnChg chg="add mod">
          <ac:chgData name="Eldert Grootenboer" userId="3fe8758b2c2b58d2" providerId="LiveId" clId="{45897FA1-1A19-41AC-9DAF-64F6ACC83477}" dt="2020-06-03T12:58:27.013" v="1377" actId="571"/>
          <ac:cxnSpMkLst>
            <pc:docMk/>
            <pc:sldMk cId="2629230035" sldId="1355"/>
            <ac:cxnSpMk id="46" creationId="{BE2A4D30-6D8D-43D3-921E-A7DB06E7BFB7}"/>
          </ac:cxnSpMkLst>
        </pc:cxnChg>
        <pc:cxnChg chg="add mod">
          <ac:chgData name="Eldert Grootenboer" userId="3fe8758b2c2b58d2" providerId="LiveId" clId="{45897FA1-1A19-41AC-9DAF-64F6ACC83477}" dt="2020-06-03T12:58:27.013" v="1377" actId="571"/>
          <ac:cxnSpMkLst>
            <pc:docMk/>
            <pc:sldMk cId="2629230035" sldId="1355"/>
            <ac:cxnSpMk id="47" creationId="{4260B62B-C1C7-402F-B73D-3DB8015B0BF3}"/>
          </ac:cxnSpMkLst>
        </pc:cxnChg>
        <pc:cxnChg chg="add mod">
          <ac:chgData name="Eldert Grootenboer" userId="3fe8758b2c2b58d2" providerId="LiveId" clId="{45897FA1-1A19-41AC-9DAF-64F6ACC83477}" dt="2020-06-03T12:58:29.260" v="1379" actId="571"/>
          <ac:cxnSpMkLst>
            <pc:docMk/>
            <pc:sldMk cId="2629230035" sldId="1355"/>
            <ac:cxnSpMk id="51" creationId="{22202CB8-BE06-4E92-B569-3845675753CA}"/>
          </ac:cxnSpMkLst>
        </pc:cxnChg>
        <pc:cxnChg chg="add mod">
          <ac:chgData name="Eldert Grootenboer" userId="3fe8758b2c2b58d2" providerId="LiveId" clId="{45897FA1-1A19-41AC-9DAF-64F6ACC83477}" dt="2020-06-03T12:58:29.260" v="1379" actId="571"/>
          <ac:cxnSpMkLst>
            <pc:docMk/>
            <pc:sldMk cId="2629230035" sldId="1355"/>
            <ac:cxnSpMk id="52" creationId="{E604661D-6C7C-415F-8FCE-C12E1F2FBE92}"/>
          </ac:cxnSpMkLst>
        </pc:cxnChg>
        <pc:cxnChg chg="add mod">
          <ac:chgData name="Eldert Grootenboer" userId="3fe8758b2c2b58d2" providerId="LiveId" clId="{45897FA1-1A19-41AC-9DAF-64F6ACC83477}" dt="2020-06-03T12:58:29.260" v="1379" actId="571"/>
          <ac:cxnSpMkLst>
            <pc:docMk/>
            <pc:sldMk cId="2629230035" sldId="1355"/>
            <ac:cxnSpMk id="53" creationId="{597D9243-9E6C-44CB-B6C0-B84EC5FDEFF3}"/>
          </ac:cxnSpMkLst>
        </pc:cxnChg>
        <pc:cxnChg chg="add mod">
          <ac:chgData name="Eldert Grootenboer" userId="3fe8758b2c2b58d2" providerId="LiveId" clId="{45897FA1-1A19-41AC-9DAF-64F6ACC83477}" dt="2020-06-03T12:58:29.260" v="1379" actId="571"/>
          <ac:cxnSpMkLst>
            <pc:docMk/>
            <pc:sldMk cId="2629230035" sldId="1355"/>
            <ac:cxnSpMk id="54" creationId="{C741E309-03AC-466F-92F9-83B76EACF56C}"/>
          </ac:cxnSpMkLst>
        </pc:cxnChg>
        <pc:cxnChg chg="add mod">
          <ac:chgData name="Eldert Grootenboer" userId="3fe8758b2c2b58d2" providerId="LiveId" clId="{45897FA1-1A19-41AC-9DAF-64F6ACC83477}" dt="2020-06-03T12:58:33.903" v="1381" actId="571"/>
          <ac:cxnSpMkLst>
            <pc:docMk/>
            <pc:sldMk cId="2629230035" sldId="1355"/>
            <ac:cxnSpMk id="58" creationId="{3F6D39F7-D8A9-4FAB-9535-F2787F39DFEB}"/>
          </ac:cxnSpMkLst>
        </pc:cxnChg>
        <pc:cxnChg chg="add mod">
          <ac:chgData name="Eldert Grootenboer" userId="3fe8758b2c2b58d2" providerId="LiveId" clId="{45897FA1-1A19-41AC-9DAF-64F6ACC83477}" dt="2020-06-03T12:58:33.903" v="1381" actId="571"/>
          <ac:cxnSpMkLst>
            <pc:docMk/>
            <pc:sldMk cId="2629230035" sldId="1355"/>
            <ac:cxnSpMk id="59" creationId="{CC35578C-EAAA-470A-9058-61E6162CF5E7}"/>
          </ac:cxnSpMkLst>
        </pc:cxnChg>
        <pc:cxnChg chg="add mod">
          <ac:chgData name="Eldert Grootenboer" userId="3fe8758b2c2b58d2" providerId="LiveId" clId="{45897FA1-1A19-41AC-9DAF-64F6ACC83477}" dt="2020-06-03T12:58:33.903" v="1381" actId="571"/>
          <ac:cxnSpMkLst>
            <pc:docMk/>
            <pc:sldMk cId="2629230035" sldId="1355"/>
            <ac:cxnSpMk id="60" creationId="{09E3B771-E5BF-49B7-8172-505DBB21D738}"/>
          </ac:cxnSpMkLst>
        </pc:cxnChg>
        <pc:cxnChg chg="add mod">
          <ac:chgData name="Eldert Grootenboer" userId="3fe8758b2c2b58d2" providerId="LiveId" clId="{45897FA1-1A19-41AC-9DAF-64F6ACC83477}" dt="2020-06-03T12:58:33.903" v="1381" actId="571"/>
          <ac:cxnSpMkLst>
            <pc:docMk/>
            <pc:sldMk cId="2629230035" sldId="1355"/>
            <ac:cxnSpMk id="61" creationId="{CB58082D-20A2-4B89-A49F-BAA0659927EB}"/>
          </ac:cxnSpMkLst>
        </pc:cxnChg>
        <pc:cxnChg chg="add mod">
          <ac:chgData name="Eldert Grootenboer" userId="3fe8758b2c2b58d2" providerId="LiveId" clId="{45897FA1-1A19-41AC-9DAF-64F6ACC83477}" dt="2020-06-03T12:58:44.400" v="1385" actId="571"/>
          <ac:cxnSpMkLst>
            <pc:docMk/>
            <pc:sldMk cId="2629230035" sldId="1355"/>
            <ac:cxnSpMk id="65" creationId="{460E45DD-4F2F-4A3D-B1A7-7F43F0069823}"/>
          </ac:cxnSpMkLst>
        </pc:cxnChg>
        <pc:cxnChg chg="add mod">
          <ac:chgData name="Eldert Grootenboer" userId="3fe8758b2c2b58d2" providerId="LiveId" clId="{45897FA1-1A19-41AC-9DAF-64F6ACC83477}" dt="2020-06-03T12:58:44.400" v="1385" actId="571"/>
          <ac:cxnSpMkLst>
            <pc:docMk/>
            <pc:sldMk cId="2629230035" sldId="1355"/>
            <ac:cxnSpMk id="66" creationId="{938F3F25-AA66-4595-A642-7FEC55FC1523}"/>
          </ac:cxnSpMkLst>
        </pc:cxnChg>
        <pc:cxnChg chg="add mod">
          <ac:chgData name="Eldert Grootenboer" userId="3fe8758b2c2b58d2" providerId="LiveId" clId="{45897FA1-1A19-41AC-9DAF-64F6ACC83477}" dt="2020-06-03T12:58:44.400" v="1385" actId="571"/>
          <ac:cxnSpMkLst>
            <pc:docMk/>
            <pc:sldMk cId="2629230035" sldId="1355"/>
            <ac:cxnSpMk id="67" creationId="{ECB97854-AE6D-449A-A8A3-2D1BB4C68679}"/>
          </ac:cxnSpMkLst>
        </pc:cxnChg>
        <pc:cxnChg chg="add mod">
          <ac:chgData name="Eldert Grootenboer" userId="3fe8758b2c2b58d2" providerId="LiveId" clId="{45897FA1-1A19-41AC-9DAF-64F6ACC83477}" dt="2020-06-03T12:58:44.400" v="1385" actId="571"/>
          <ac:cxnSpMkLst>
            <pc:docMk/>
            <pc:sldMk cId="2629230035" sldId="1355"/>
            <ac:cxnSpMk id="68" creationId="{AB81FED9-A778-4E1E-993A-779FA357AE28}"/>
          </ac:cxnSpMkLst>
        </pc:cxnChg>
        <pc:cxnChg chg="add mod">
          <ac:chgData name="Eldert Grootenboer" userId="3fe8758b2c2b58d2" providerId="LiveId" clId="{45897FA1-1A19-41AC-9DAF-64F6ACC83477}" dt="2020-06-03T12:59:19.105" v="1402" actId="571"/>
          <ac:cxnSpMkLst>
            <pc:docMk/>
            <pc:sldMk cId="2629230035" sldId="1355"/>
            <ac:cxnSpMk id="72" creationId="{D98ECB8A-D2EF-4CA8-8649-F3F12D65D605}"/>
          </ac:cxnSpMkLst>
        </pc:cxnChg>
        <pc:cxnChg chg="add mod">
          <ac:chgData name="Eldert Grootenboer" userId="3fe8758b2c2b58d2" providerId="LiveId" clId="{45897FA1-1A19-41AC-9DAF-64F6ACC83477}" dt="2020-06-03T12:59:19.105" v="1402" actId="571"/>
          <ac:cxnSpMkLst>
            <pc:docMk/>
            <pc:sldMk cId="2629230035" sldId="1355"/>
            <ac:cxnSpMk id="73" creationId="{99BF6701-9A20-4627-8A8F-0725FF9E2E52}"/>
          </ac:cxnSpMkLst>
        </pc:cxnChg>
        <pc:cxnChg chg="add mod">
          <ac:chgData name="Eldert Grootenboer" userId="3fe8758b2c2b58d2" providerId="LiveId" clId="{45897FA1-1A19-41AC-9DAF-64F6ACC83477}" dt="2020-06-03T12:59:19.105" v="1402" actId="571"/>
          <ac:cxnSpMkLst>
            <pc:docMk/>
            <pc:sldMk cId="2629230035" sldId="1355"/>
            <ac:cxnSpMk id="74" creationId="{1D213CC3-2A59-4DED-B234-4D534A1EC523}"/>
          </ac:cxnSpMkLst>
        </pc:cxnChg>
        <pc:cxnChg chg="add mod">
          <ac:chgData name="Eldert Grootenboer" userId="3fe8758b2c2b58d2" providerId="LiveId" clId="{45897FA1-1A19-41AC-9DAF-64F6ACC83477}" dt="2020-06-03T12:59:19.105" v="1402" actId="571"/>
          <ac:cxnSpMkLst>
            <pc:docMk/>
            <pc:sldMk cId="2629230035" sldId="1355"/>
            <ac:cxnSpMk id="75" creationId="{1B42CF56-57E6-4C9A-88EC-36F6B1F36100}"/>
          </ac:cxnSpMkLst>
        </pc:cxnChg>
      </pc:sldChg>
      <pc:sldChg chg="addSp delSp modSp add del mod ord modTransition setBg modClrScheme delAnim modAnim modShow chgLayout">
        <pc:chgData name="Eldert Grootenboer" userId="3fe8758b2c2b58d2" providerId="LiveId" clId="{45897FA1-1A19-41AC-9DAF-64F6ACC83477}" dt="2020-06-03T19:45:35.169" v="1442" actId="20577"/>
        <pc:sldMkLst>
          <pc:docMk/>
          <pc:sldMk cId="1948908908" sldId="1544"/>
        </pc:sldMkLst>
        <pc:spChg chg="add del mod">
          <ac:chgData name="Eldert Grootenboer" userId="3fe8758b2c2b58d2" providerId="LiveId" clId="{45897FA1-1A19-41AC-9DAF-64F6ACC83477}" dt="2020-06-03T09:44:23.103" v="505"/>
          <ac:spMkLst>
            <pc:docMk/>
            <pc:sldMk cId="1948908908" sldId="1544"/>
            <ac:spMk id="2" creationId="{510A5434-7C04-4E4C-A1D8-77AFC6B3B2D6}"/>
          </ac:spMkLst>
        </pc:spChg>
        <pc:spChg chg="add del mod">
          <ac:chgData name="Eldert Grootenboer" userId="3fe8758b2c2b58d2" providerId="LiveId" clId="{45897FA1-1A19-41AC-9DAF-64F6ACC83477}" dt="2020-06-03T10:17:01.937" v="775"/>
          <ac:spMkLst>
            <pc:docMk/>
            <pc:sldMk cId="1948908908" sldId="1544"/>
            <ac:spMk id="2" creationId="{B23CF9B0-428F-49E3-B298-B2577E58B42C}"/>
          </ac:spMkLst>
        </pc:spChg>
        <pc:spChg chg="mod ord">
          <ac:chgData name="Eldert Grootenboer" userId="3fe8758b2c2b58d2" providerId="LiveId" clId="{45897FA1-1A19-41AC-9DAF-64F6ACC83477}" dt="2020-06-03T19:45:35.169" v="1442" actId="20577"/>
          <ac:spMkLst>
            <pc:docMk/>
            <pc:sldMk cId="1948908908" sldId="1544"/>
            <ac:spMk id="3" creationId="{D250E0BD-3DAA-4106-9422-58349ED8A2E0}"/>
          </ac:spMkLst>
        </pc:spChg>
        <pc:spChg chg="add del mod">
          <ac:chgData name="Eldert Grootenboer" userId="3fe8758b2c2b58d2" providerId="LiveId" clId="{45897FA1-1A19-41AC-9DAF-64F6ACC83477}" dt="2020-06-03T10:17:01.937" v="775"/>
          <ac:spMkLst>
            <pc:docMk/>
            <pc:sldMk cId="1948908908" sldId="1544"/>
            <ac:spMk id="4" creationId="{19B79E9C-7E32-47F2-8F3E-8834A2DFD955}"/>
          </ac:spMkLst>
        </pc:spChg>
        <pc:spChg chg="add del mod">
          <ac:chgData name="Eldert Grootenboer" userId="3fe8758b2c2b58d2" providerId="LiveId" clId="{45897FA1-1A19-41AC-9DAF-64F6ACC83477}" dt="2020-06-03T09:44:23.103" v="505"/>
          <ac:spMkLst>
            <pc:docMk/>
            <pc:sldMk cId="1948908908" sldId="1544"/>
            <ac:spMk id="4" creationId="{77482BA0-D258-4A95-8FA1-A12CE4FE0F06}"/>
          </ac:spMkLst>
        </pc:spChg>
        <pc:spChg chg="del mod ord">
          <ac:chgData name="Eldert Grootenboer" userId="3fe8758b2c2b58d2" providerId="LiveId" clId="{45897FA1-1A19-41AC-9DAF-64F6ACC83477}" dt="2020-06-03T10:17:30.724" v="781" actId="478"/>
          <ac:spMkLst>
            <pc:docMk/>
            <pc:sldMk cId="1948908908" sldId="1544"/>
            <ac:spMk id="10" creationId="{1067145B-AF98-48C0-9A1B-EF16689E0A0F}"/>
          </ac:spMkLst>
        </pc:spChg>
        <pc:spChg chg="add mod">
          <ac:chgData name="Eldert Grootenboer" userId="3fe8758b2c2b58d2" providerId="LiveId" clId="{45897FA1-1A19-41AC-9DAF-64F6ACC83477}" dt="2020-06-03T11:40:55.902" v="1098" actId="164"/>
          <ac:spMkLst>
            <pc:docMk/>
            <pc:sldMk cId="1948908908" sldId="1544"/>
            <ac:spMk id="13" creationId="{632C52A5-BFB8-4351-931C-AF8A9653E64C}"/>
          </ac:spMkLst>
        </pc:spChg>
        <pc:spChg chg="mod">
          <ac:chgData name="Eldert Grootenboer" userId="3fe8758b2c2b58d2" providerId="LiveId" clId="{45897FA1-1A19-41AC-9DAF-64F6ACC83477}" dt="2020-06-03T11:41:02.500" v="1099" actId="164"/>
          <ac:spMkLst>
            <pc:docMk/>
            <pc:sldMk cId="1948908908" sldId="1544"/>
            <ac:spMk id="15" creationId="{DBA28921-D442-4922-A311-B829D0F87DAD}"/>
          </ac:spMkLst>
        </pc:spChg>
        <pc:spChg chg="mod">
          <ac:chgData name="Eldert Grootenboer" userId="3fe8758b2c2b58d2" providerId="LiveId" clId="{45897FA1-1A19-41AC-9DAF-64F6ACC83477}" dt="2020-06-03T11:41:57.653" v="1100" actId="164"/>
          <ac:spMkLst>
            <pc:docMk/>
            <pc:sldMk cId="1948908908" sldId="1544"/>
            <ac:spMk id="16" creationId="{BBF4A45A-B3A0-41FA-9180-1AC84E6E4993}"/>
          </ac:spMkLst>
        </pc:spChg>
        <pc:spChg chg="add mod">
          <ac:chgData name="Eldert Grootenboer" userId="3fe8758b2c2b58d2" providerId="LiveId" clId="{45897FA1-1A19-41AC-9DAF-64F6ACC83477}" dt="2020-06-03T11:40:44.646" v="1097" actId="571"/>
          <ac:spMkLst>
            <pc:docMk/>
            <pc:sldMk cId="1948908908" sldId="1544"/>
            <ac:spMk id="17" creationId="{B5885022-F459-4F8B-98AE-D57C3EEDD3CE}"/>
          </ac:spMkLst>
        </pc:spChg>
        <pc:grpChg chg="add mod">
          <ac:chgData name="Eldert Grootenboer" userId="3fe8758b2c2b58d2" providerId="LiveId" clId="{45897FA1-1A19-41AC-9DAF-64F6ACC83477}" dt="2020-06-03T11:40:55.902" v="1098" actId="164"/>
          <ac:grpSpMkLst>
            <pc:docMk/>
            <pc:sldMk cId="1948908908" sldId="1544"/>
            <ac:grpSpMk id="5" creationId="{0B068BDB-F524-40DD-A2C2-6E77DCEAC453}"/>
          </ac:grpSpMkLst>
        </pc:grpChg>
        <pc:grpChg chg="add mod">
          <ac:chgData name="Eldert Grootenboer" userId="3fe8758b2c2b58d2" providerId="LiveId" clId="{45897FA1-1A19-41AC-9DAF-64F6ACC83477}" dt="2020-06-03T11:41:02.500" v="1099" actId="164"/>
          <ac:grpSpMkLst>
            <pc:docMk/>
            <pc:sldMk cId="1948908908" sldId="1544"/>
            <ac:grpSpMk id="6" creationId="{D6213594-514D-47B7-99EE-FDFF15BB065C}"/>
          </ac:grpSpMkLst>
        </pc:grpChg>
        <pc:grpChg chg="add mod">
          <ac:chgData name="Eldert Grootenboer" userId="3fe8758b2c2b58d2" providerId="LiveId" clId="{45897FA1-1A19-41AC-9DAF-64F6ACC83477}" dt="2020-06-03T11:41:57.653" v="1100" actId="164"/>
          <ac:grpSpMkLst>
            <pc:docMk/>
            <pc:sldMk cId="1948908908" sldId="1544"/>
            <ac:grpSpMk id="7" creationId="{3AE36879-58B3-472C-B9B4-E05AA559FA4C}"/>
          </ac:grpSpMkLst>
        </pc:grpChg>
        <pc:grpChg chg="mod">
          <ac:chgData name="Eldert Grootenboer" userId="3fe8758b2c2b58d2" providerId="LiveId" clId="{45897FA1-1A19-41AC-9DAF-64F6ACC83477}" dt="2020-06-03T11:41:57.653" v="1100" actId="164"/>
          <ac:grpSpMkLst>
            <pc:docMk/>
            <pc:sldMk cId="1948908908" sldId="1544"/>
            <ac:grpSpMk id="20" creationId="{B6B3D71A-B455-4B21-A670-69DEB845725F}"/>
          </ac:grpSpMkLst>
        </pc:grpChg>
        <pc:picChg chg="mod">
          <ac:chgData name="Eldert Grootenboer" userId="3fe8758b2c2b58d2" providerId="LiveId" clId="{45897FA1-1A19-41AC-9DAF-64F6ACC83477}" dt="2020-06-03T11:41:02.500" v="1099" actId="164"/>
          <ac:picMkLst>
            <pc:docMk/>
            <pc:sldMk cId="1948908908" sldId="1544"/>
            <ac:picMk id="11" creationId="{285978CC-2DD8-43AC-899E-2B62E35F9BB6}"/>
          </ac:picMkLst>
        </pc:picChg>
        <pc:picChg chg="add mod">
          <ac:chgData name="Eldert Grootenboer" userId="3fe8758b2c2b58d2" providerId="LiveId" clId="{45897FA1-1A19-41AC-9DAF-64F6ACC83477}" dt="2020-06-03T11:40:44.646" v="1097" actId="571"/>
          <ac:picMkLst>
            <pc:docMk/>
            <pc:sldMk cId="1948908908" sldId="1544"/>
            <ac:picMk id="14" creationId="{47896451-2FA5-4505-899E-9BC8E45A43ED}"/>
          </ac:picMkLst>
        </pc:picChg>
        <pc:picChg chg="mod">
          <ac:chgData name="Eldert Grootenboer" userId="3fe8758b2c2b58d2" providerId="LiveId" clId="{45897FA1-1A19-41AC-9DAF-64F6ACC83477}" dt="2020-06-03T11:40:55.902" v="1098" actId="164"/>
          <ac:picMkLst>
            <pc:docMk/>
            <pc:sldMk cId="1948908908" sldId="1544"/>
            <ac:picMk id="2058" creationId="{1CC27EF4-BEF9-42D2-821E-A1F6C6C7C10E}"/>
          </ac:picMkLst>
        </pc:picChg>
      </pc:sldChg>
      <pc:sldChg chg="addSp delSp modSp mod modTransition modClrScheme chgLayout">
        <pc:chgData name="Eldert Grootenboer" userId="3fe8758b2c2b58d2" providerId="LiveId" clId="{45897FA1-1A19-41AC-9DAF-64F6ACC83477}" dt="2020-06-03T12:24:52.757" v="1134"/>
        <pc:sldMkLst>
          <pc:docMk/>
          <pc:sldMk cId="2360567870" sldId="1545"/>
        </pc:sldMkLst>
        <pc:spChg chg="add del mod">
          <ac:chgData name="Eldert Grootenboer" userId="3fe8758b2c2b58d2" providerId="LiveId" clId="{45897FA1-1A19-41AC-9DAF-64F6ACC83477}" dt="2020-06-03T10:16:25.718" v="760"/>
          <ac:spMkLst>
            <pc:docMk/>
            <pc:sldMk cId="2360567870" sldId="1545"/>
            <ac:spMk id="2" creationId="{3BA5F17D-7CB2-43E9-A7A4-F904554E9DBD}"/>
          </ac:spMkLst>
        </pc:spChg>
        <pc:spChg chg="add del mod">
          <ac:chgData name="Eldert Grootenboer" userId="3fe8758b2c2b58d2" providerId="LiveId" clId="{45897FA1-1A19-41AC-9DAF-64F6ACC83477}" dt="2020-06-03T09:44:23.103" v="505"/>
          <ac:spMkLst>
            <pc:docMk/>
            <pc:sldMk cId="2360567870" sldId="1545"/>
            <ac:spMk id="2" creationId="{641DCBD4-3CD3-4171-A6F2-144F70598D79}"/>
          </ac:spMkLst>
        </pc:spChg>
        <pc:spChg chg="mod ord">
          <ac:chgData name="Eldert Grootenboer" userId="3fe8758b2c2b58d2" providerId="LiveId" clId="{45897FA1-1A19-41AC-9DAF-64F6ACC83477}" dt="2020-06-03T10:16:29.891" v="763" actId="700"/>
          <ac:spMkLst>
            <pc:docMk/>
            <pc:sldMk cId="2360567870" sldId="1545"/>
            <ac:spMk id="3" creationId="{EDF0B663-4CCA-4ADB-89E8-E9CC0D6A5206}"/>
          </ac:spMkLst>
        </pc:spChg>
      </pc:sldChg>
      <pc:sldChg chg="addSp delSp modSp mod modTransition modClrScheme chgLayout">
        <pc:chgData name="Eldert Grootenboer" userId="3fe8758b2c2b58d2" providerId="LiveId" clId="{45897FA1-1A19-41AC-9DAF-64F6ACC83477}" dt="2020-06-03T12:24:52.757" v="1134"/>
        <pc:sldMkLst>
          <pc:docMk/>
          <pc:sldMk cId="1528354231" sldId="1546"/>
        </pc:sldMkLst>
        <pc:spChg chg="mod ord">
          <ac:chgData name="Eldert Grootenboer" userId="3fe8758b2c2b58d2" providerId="LiveId" clId="{45897FA1-1A19-41AC-9DAF-64F6ACC83477}" dt="2020-06-03T11:01:03.769" v="924" actId="700"/>
          <ac:spMkLst>
            <pc:docMk/>
            <pc:sldMk cId="1528354231" sldId="1546"/>
            <ac:spMk id="2" creationId="{39AF23F7-6C5C-447D-A883-5D060C643E1A}"/>
          </ac:spMkLst>
        </pc:spChg>
        <pc:spChg chg="add del mod">
          <ac:chgData name="Eldert Grootenboer" userId="3fe8758b2c2b58d2" providerId="LiveId" clId="{45897FA1-1A19-41AC-9DAF-64F6ACC83477}" dt="2020-06-03T09:44:23.103" v="505"/>
          <ac:spMkLst>
            <pc:docMk/>
            <pc:sldMk cId="1528354231" sldId="1546"/>
            <ac:spMk id="3" creationId="{88EA9C68-F353-4AFB-815F-5D53C05217E5}"/>
          </ac:spMkLst>
        </pc:spChg>
      </pc:sldChg>
      <pc:sldChg chg="addSp delSp modSp mod modTransition modClrScheme chgLayout">
        <pc:chgData name="Eldert Grootenboer" userId="3fe8758b2c2b58d2" providerId="LiveId" clId="{45897FA1-1A19-41AC-9DAF-64F6ACC83477}" dt="2020-06-03T12:24:52.757" v="1134"/>
        <pc:sldMkLst>
          <pc:docMk/>
          <pc:sldMk cId="1000985770" sldId="1547"/>
        </pc:sldMkLst>
        <pc:spChg chg="mod ord">
          <ac:chgData name="Eldert Grootenboer" userId="3fe8758b2c2b58d2" providerId="LiveId" clId="{45897FA1-1A19-41AC-9DAF-64F6ACC83477}" dt="2020-06-03T11:01:22.899" v="925" actId="700"/>
          <ac:spMkLst>
            <pc:docMk/>
            <pc:sldMk cId="1000985770" sldId="1547"/>
            <ac:spMk id="2" creationId="{0AAC3CCD-B202-468A-BA18-581C33E7CD34}"/>
          </ac:spMkLst>
        </pc:spChg>
        <pc:spChg chg="add del mod">
          <ac:chgData name="Eldert Grootenboer" userId="3fe8758b2c2b58d2" providerId="LiveId" clId="{45897FA1-1A19-41AC-9DAF-64F6ACC83477}" dt="2020-06-03T09:44:23.103" v="505"/>
          <ac:spMkLst>
            <pc:docMk/>
            <pc:sldMk cId="1000985770" sldId="1547"/>
            <ac:spMk id="3" creationId="{4643B180-FCAE-4026-B268-96845ACB7EBB}"/>
          </ac:spMkLst>
        </pc:spChg>
      </pc:sldChg>
      <pc:sldChg chg="addSp delSp modSp mod modTransition modClrScheme chgLayout">
        <pc:chgData name="Eldert Grootenboer" userId="3fe8758b2c2b58d2" providerId="LiveId" clId="{45897FA1-1A19-41AC-9DAF-64F6ACC83477}" dt="2020-06-03T12:24:52.757" v="1134"/>
        <pc:sldMkLst>
          <pc:docMk/>
          <pc:sldMk cId="2783293209" sldId="1548"/>
        </pc:sldMkLst>
        <pc:spChg chg="mod ord">
          <ac:chgData name="Eldert Grootenboer" userId="3fe8758b2c2b58d2" providerId="LiveId" clId="{45897FA1-1A19-41AC-9DAF-64F6ACC83477}" dt="2020-06-03T11:21:27.661" v="1011" actId="700"/>
          <ac:spMkLst>
            <pc:docMk/>
            <pc:sldMk cId="2783293209" sldId="1548"/>
            <ac:spMk id="2" creationId="{18028506-8431-4A16-B367-DF989DAD4207}"/>
          </ac:spMkLst>
        </pc:spChg>
        <pc:spChg chg="add del mod">
          <ac:chgData name="Eldert Grootenboer" userId="3fe8758b2c2b58d2" providerId="LiveId" clId="{45897FA1-1A19-41AC-9DAF-64F6ACC83477}" dt="2020-06-03T09:44:23.103" v="505"/>
          <ac:spMkLst>
            <pc:docMk/>
            <pc:sldMk cId="2783293209" sldId="1548"/>
            <ac:spMk id="3" creationId="{1979FEB8-D0F9-41CD-8595-680DCB468AFA}"/>
          </ac:spMkLst>
        </pc:spChg>
      </pc:sldChg>
      <pc:sldChg chg="addSp delSp modSp mod modTransition modClrScheme chgLayout">
        <pc:chgData name="Eldert Grootenboer" userId="3fe8758b2c2b58d2" providerId="LiveId" clId="{45897FA1-1A19-41AC-9DAF-64F6ACC83477}" dt="2020-06-03T12:24:52.757" v="1134"/>
        <pc:sldMkLst>
          <pc:docMk/>
          <pc:sldMk cId="3073800531" sldId="1549"/>
        </pc:sldMkLst>
        <pc:spChg chg="mod ord">
          <ac:chgData name="Eldert Grootenboer" userId="3fe8758b2c2b58d2" providerId="LiveId" clId="{45897FA1-1A19-41AC-9DAF-64F6ACC83477}" dt="2020-06-03T11:31:04.311" v="1057" actId="700"/>
          <ac:spMkLst>
            <pc:docMk/>
            <pc:sldMk cId="3073800531" sldId="1549"/>
            <ac:spMk id="2" creationId="{18D88CAF-5C32-4624-B498-7F707B0D6FF3}"/>
          </ac:spMkLst>
        </pc:spChg>
        <pc:spChg chg="add del mod">
          <ac:chgData name="Eldert Grootenboer" userId="3fe8758b2c2b58d2" providerId="LiveId" clId="{45897FA1-1A19-41AC-9DAF-64F6ACC83477}" dt="2020-06-03T09:44:23.103" v="505"/>
          <ac:spMkLst>
            <pc:docMk/>
            <pc:sldMk cId="3073800531" sldId="1549"/>
            <ac:spMk id="3" creationId="{0AA2B0EF-86E0-4A07-9925-46BD318EA516}"/>
          </ac:spMkLst>
        </pc:spChg>
      </pc:sldChg>
      <pc:sldChg chg="addSp delSp modSp mod modTransition modClrScheme chgLayout">
        <pc:chgData name="Eldert Grootenboer" userId="3fe8758b2c2b58d2" providerId="LiveId" clId="{45897FA1-1A19-41AC-9DAF-64F6ACC83477}" dt="2020-06-03T12:24:52.757" v="1134"/>
        <pc:sldMkLst>
          <pc:docMk/>
          <pc:sldMk cId="564304858" sldId="1552"/>
        </pc:sldMkLst>
        <pc:spChg chg="mod ord">
          <ac:chgData name="Eldert Grootenboer" userId="3fe8758b2c2b58d2" providerId="LiveId" clId="{45897FA1-1A19-41AC-9DAF-64F6ACC83477}" dt="2020-06-03T10:16:28.966" v="762" actId="700"/>
          <ac:spMkLst>
            <pc:docMk/>
            <pc:sldMk cId="564304858" sldId="1552"/>
            <ac:spMk id="2" creationId="{A2C82264-4B7C-4679-940E-1057C36CACFF}"/>
          </ac:spMkLst>
        </pc:spChg>
        <pc:spChg chg="add del mod">
          <ac:chgData name="Eldert Grootenboer" userId="3fe8758b2c2b58d2" providerId="LiveId" clId="{45897FA1-1A19-41AC-9DAF-64F6ACC83477}" dt="2020-06-03T09:44:23.103" v="505"/>
          <ac:spMkLst>
            <pc:docMk/>
            <pc:sldMk cId="564304858" sldId="1552"/>
            <ac:spMk id="3" creationId="{5675873A-16BB-4420-9FDC-B07F9B01E70A}"/>
          </ac:spMkLst>
        </pc:spChg>
        <pc:spChg chg="add del mod">
          <ac:chgData name="Eldert Grootenboer" userId="3fe8758b2c2b58d2" providerId="LiveId" clId="{45897FA1-1A19-41AC-9DAF-64F6ACC83477}" dt="2020-06-03T10:16:27.331" v="761"/>
          <ac:spMkLst>
            <pc:docMk/>
            <pc:sldMk cId="564304858" sldId="1552"/>
            <ac:spMk id="3" creationId="{DEE29495-6646-4558-85CB-EFC7766FA8B0}"/>
          </ac:spMkLst>
        </pc:spChg>
      </pc:sldChg>
      <pc:sldChg chg="modSp del">
        <pc:chgData name="Eldert Grootenboer" userId="3fe8758b2c2b58d2" providerId="LiveId" clId="{45897FA1-1A19-41AC-9DAF-64F6ACC83477}" dt="2020-06-03T09:13:02.711" v="155" actId="47"/>
        <pc:sldMkLst>
          <pc:docMk/>
          <pc:sldMk cId="3010372474" sldId="1553"/>
        </pc:sldMkLst>
        <pc:spChg chg="mod">
          <ac:chgData name="Eldert Grootenboer" userId="3fe8758b2c2b58d2" providerId="LiveId" clId="{45897FA1-1A19-41AC-9DAF-64F6ACC83477}" dt="2020-06-03T09:11:30.506" v="152" actId="207"/>
          <ac:spMkLst>
            <pc:docMk/>
            <pc:sldMk cId="3010372474" sldId="1553"/>
            <ac:spMk id="27" creationId="{00000000-0000-0000-0000-000000000000}"/>
          </ac:spMkLst>
        </pc:spChg>
      </pc:sldChg>
      <pc:sldChg chg="modSp del">
        <pc:chgData name="Eldert Grootenboer" userId="3fe8758b2c2b58d2" providerId="LiveId" clId="{45897FA1-1A19-41AC-9DAF-64F6ACC83477}" dt="2020-06-03T09:13:02.711" v="155" actId="47"/>
        <pc:sldMkLst>
          <pc:docMk/>
          <pc:sldMk cId="3581665344" sldId="1554"/>
        </pc:sldMkLst>
        <pc:spChg chg="mod">
          <ac:chgData name="Eldert Grootenboer" userId="3fe8758b2c2b58d2" providerId="LiveId" clId="{45897FA1-1A19-41AC-9DAF-64F6ACC83477}" dt="2020-06-03T09:11:37.016" v="153" actId="207"/>
          <ac:spMkLst>
            <pc:docMk/>
            <pc:sldMk cId="3581665344" sldId="1554"/>
            <ac:spMk id="28" creationId="{00000000-0000-0000-0000-000000000000}"/>
          </ac:spMkLst>
        </pc:spChg>
      </pc:sldChg>
      <pc:sldChg chg="del">
        <pc:chgData name="Eldert Grootenboer" userId="3fe8758b2c2b58d2" providerId="LiveId" clId="{45897FA1-1A19-41AC-9DAF-64F6ACC83477}" dt="2020-06-03T09:13:02.711" v="155" actId="47"/>
        <pc:sldMkLst>
          <pc:docMk/>
          <pc:sldMk cId="1446638509" sldId="1555"/>
        </pc:sldMkLst>
      </pc:sldChg>
      <pc:sldChg chg="del">
        <pc:chgData name="Eldert Grootenboer" userId="3fe8758b2c2b58d2" providerId="LiveId" clId="{45897FA1-1A19-41AC-9DAF-64F6ACC83477}" dt="2020-06-03T09:13:02.711" v="155" actId="47"/>
        <pc:sldMkLst>
          <pc:docMk/>
          <pc:sldMk cId="2965435736" sldId="1556"/>
        </pc:sldMkLst>
      </pc:sldChg>
      <pc:sldChg chg="addSp delSp modSp mod modTransition setBg chgLayout">
        <pc:chgData name="Eldert Grootenboer" userId="3fe8758b2c2b58d2" providerId="LiveId" clId="{45897FA1-1A19-41AC-9DAF-64F6ACC83477}" dt="2020-06-03T12:24:52.757" v="1134"/>
        <pc:sldMkLst>
          <pc:docMk/>
          <pc:sldMk cId="1646089055" sldId="1569"/>
        </pc:sldMkLst>
        <pc:spChg chg="add del mod ord">
          <ac:chgData name="Eldert Grootenboer" userId="3fe8758b2c2b58d2" providerId="LiveId" clId="{45897FA1-1A19-41AC-9DAF-64F6ACC83477}" dt="2020-06-03T10:22:16.513" v="812" actId="700"/>
          <ac:spMkLst>
            <pc:docMk/>
            <pc:sldMk cId="1646089055" sldId="1569"/>
            <ac:spMk id="2" creationId="{6F51F0AC-3D06-4873-81FB-6DDD4D5AA39B}"/>
          </ac:spMkLst>
        </pc:spChg>
        <pc:spChg chg="add del mod">
          <ac:chgData name="Eldert Grootenboer" userId="3fe8758b2c2b58d2" providerId="LiveId" clId="{45897FA1-1A19-41AC-9DAF-64F6ACC83477}" dt="2020-06-03T10:22:16.513" v="812" actId="700"/>
          <ac:spMkLst>
            <pc:docMk/>
            <pc:sldMk cId="1646089055" sldId="1569"/>
            <ac:spMk id="4" creationId="{E2F34BEE-4457-473F-B398-5B1AE5771E8D}"/>
          </ac:spMkLst>
        </pc:spChg>
        <pc:spChg chg="del">
          <ac:chgData name="Eldert Grootenboer" userId="3fe8758b2c2b58d2" providerId="LiveId" clId="{45897FA1-1A19-41AC-9DAF-64F6ACC83477}" dt="2020-06-03T10:22:30.154" v="817" actId="478"/>
          <ac:spMkLst>
            <pc:docMk/>
            <pc:sldMk cId="1646089055" sldId="1569"/>
            <ac:spMk id="5" creationId="{00000000-0000-0000-0000-000000000000}"/>
          </ac:spMkLst>
        </pc:spChg>
        <pc:spChg chg="mod ord">
          <ac:chgData name="Eldert Grootenboer" userId="3fe8758b2c2b58d2" providerId="LiveId" clId="{45897FA1-1A19-41AC-9DAF-64F6ACC83477}" dt="2020-06-03T10:24:46.264" v="823" actId="26606"/>
          <ac:spMkLst>
            <pc:docMk/>
            <pc:sldMk cId="1646089055" sldId="1569"/>
            <ac:spMk id="6" creationId="{00000000-0000-0000-0000-000000000000}"/>
          </ac:spMkLst>
        </pc:spChg>
        <pc:spChg chg="del mod">
          <ac:chgData name="Eldert Grootenboer" userId="3fe8758b2c2b58d2" providerId="LiveId" clId="{45897FA1-1A19-41AC-9DAF-64F6ACC83477}" dt="2020-06-03T10:22:33.782" v="819" actId="478"/>
          <ac:spMkLst>
            <pc:docMk/>
            <pc:sldMk cId="1646089055" sldId="1569"/>
            <ac:spMk id="7" creationId="{00B502EB-C60D-4CFB-943C-0A15E79D8139}"/>
          </ac:spMkLst>
        </pc:spChg>
        <pc:spChg chg="add mod ord">
          <ac:chgData name="Eldert Grootenboer" userId="3fe8758b2c2b58d2" providerId="LiveId" clId="{45897FA1-1A19-41AC-9DAF-64F6ACC83477}" dt="2020-06-03T10:24:46.264" v="823" actId="26606"/>
          <ac:spMkLst>
            <pc:docMk/>
            <pc:sldMk cId="1646089055" sldId="1569"/>
            <ac:spMk id="8" creationId="{7C2E51B4-AF60-48EC-98FA-962150674FE9}"/>
          </ac:spMkLst>
        </pc:spChg>
        <pc:spChg chg="add del mod">
          <ac:chgData name="Eldert Grootenboer" userId="3fe8758b2c2b58d2" providerId="LiveId" clId="{45897FA1-1A19-41AC-9DAF-64F6ACC83477}" dt="2020-06-03T10:22:26.956" v="816"/>
          <ac:spMkLst>
            <pc:docMk/>
            <pc:sldMk cId="1646089055" sldId="1569"/>
            <ac:spMk id="9" creationId="{9E11DA3C-AD03-4E35-A306-68C30B1F14E5}"/>
          </ac:spMkLst>
        </pc:spChg>
        <pc:picChg chg="del">
          <ac:chgData name="Eldert Grootenboer" userId="3fe8758b2c2b58d2" providerId="LiveId" clId="{45897FA1-1A19-41AC-9DAF-64F6ACC83477}" dt="2020-06-03T10:24:37.118" v="820" actId="478"/>
          <ac:picMkLst>
            <pc:docMk/>
            <pc:sldMk cId="1646089055" sldId="1569"/>
            <ac:picMk id="3" creationId="{8743BAD1-0B17-4225-9FFD-81398235F139}"/>
          </ac:picMkLst>
        </pc:picChg>
        <pc:picChg chg="add mod">
          <ac:chgData name="Eldert Grootenboer" userId="3fe8758b2c2b58d2" providerId="LiveId" clId="{45897FA1-1A19-41AC-9DAF-64F6ACC83477}" dt="2020-06-03T10:25:32.890" v="827" actId="207"/>
          <ac:picMkLst>
            <pc:docMk/>
            <pc:sldMk cId="1646089055" sldId="1569"/>
            <ac:picMk id="10" creationId="{A0FD2421-3561-46C2-A679-AFCDD765DAE1}"/>
          </ac:picMkLst>
        </pc:picChg>
      </pc:sldChg>
      <pc:sldChg chg="addSp delSp modSp mod modTransition setBg modClrScheme delAnim modAnim chgLayout">
        <pc:chgData name="Eldert Grootenboer" userId="3fe8758b2c2b58d2" providerId="LiveId" clId="{45897FA1-1A19-41AC-9DAF-64F6ACC83477}" dt="2020-06-03T12:24:52.757" v="1134"/>
        <pc:sldMkLst>
          <pc:docMk/>
          <pc:sldMk cId="1718130875" sldId="1571"/>
        </pc:sldMkLst>
        <pc:spChg chg="mod ord">
          <ac:chgData name="Eldert Grootenboer" userId="3fe8758b2c2b58d2" providerId="LiveId" clId="{45897FA1-1A19-41AC-9DAF-64F6ACC83477}" dt="2020-06-03T10:12:06.426" v="655" actId="700"/>
          <ac:spMkLst>
            <pc:docMk/>
            <pc:sldMk cId="1718130875" sldId="1571"/>
            <ac:spMk id="2" creationId="{00000000-0000-0000-0000-000000000000}"/>
          </ac:spMkLst>
        </pc:spChg>
        <pc:spChg chg="mod ord">
          <ac:chgData name="Eldert Grootenboer" userId="3fe8758b2c2b58d2" providerId="LiveId" clId="{45897FA1-1A19-41AC-9DAF-64F6ACC83477}" dt="2020-06-03T10:12:06.426" v="655" actId="700"/>
          <ac:spMkLst>
            <pc:docMk/>
            <pc:sldMk cId="1718130875" sldId="1571"/>
            <ac:spMk id="3" creationId="{00000000-0000-0000-0000-000000000000}"/>
          </ac:spMkLst>
        </pc:spChg>
        <pc:spChg chg="add mod ord">
          <ac:chgData name="Eldert Grootenboer" userId="3fe8758b2c2b58d2" providerId="LiveId" clId="{45897FA1-1A19-41AC-9DAF-64F6ACC83477}" dt="2020-06-03T10:12:06.426" v="655" actId="700"/>
          <ac:spMkLst>
            <pc:docMk/>
            <pc:sldMk cId="1718130875" sldId="1571"/>
            <ac:spMk id="4" creationId="{283CB1BF-9107-4917-9233-9AFC1CAF6CDE}"/>
          </ac:spMkLst>
        </pc:spChg>
        <pc:spChg chg="add del mod ord">
          <ac:chgData name="Eldert Grootenboer" userId="3fe8758b2c2b58d2" providerId="LiveId" clId="{45897FA1-1A19-41AC-9DAF-64F6ACC83477}" dt="2020-06-03T09:33:25.428" v="420"/>
          <ac:spMkLst>
            <pc:docMk/>
            <pc:sldMk cId="1718130875" sldId="1571"/>
            <ac:spMk id="5" creationId="{CC622D4E-2CFC-43F7-8CC9-6FD3F946CF24}"/>
          </ac:spMkLst>
        </pc:spChg>
        <pc:spChg chg="add del mod">
          <ac:chgData name="Eldert Grootenboer" userId="3fe8758b2c2b58d2" providerId="LiveId" clId="{45897FA1-1A19-41AC-9DAF-64F6ACC83477}" dt="2020-06-03T09:33:25.428" v="420"/>
          <ac:spMkLst>
            <pc:docMk/>
            <pc:sldMk cId="1718130875" sldId="1571"/>
            <ac:spMk id="6" creationId="{C52A2A82-AA5D-4CBB-9BF1-4D19987A4601}"/>
          </ac:spMkLst>
        </pc:spChg>
        <pc:spChg chg="add del mod">
          <ac:chgData name="Eldert Grootenboer" userId="3fe8758b2c2b58d2" providerId="LiveId" clId="{45897FA1-1A19-41AC-9DAF-64F6ACC83477}" dt="2020-06-03T09:33:25.428" v="420"/>
          <ac:spMkLst>
            <pc:docMk/>
            <pc:sldMk cId="1718130875" sldId="1571"/>
            <ac:spMk id="7" creationId="{3653B335-B519-4A1B-83A1-850237EA0144}"/>
          </ac:spMkLst>
        </pc:spChg>
        <pc:spChg chg="add del mod">
          <ac:chgData name="Eldert Grootenboer" userId="3fe8758b2c2b58d2" providerId="LiveId" clId="{45897FA1-1A19-41AC-9DAF-64F6ACC83477}" dt="2020-06-03T09:44:15.988" v="503" actId="700"/>
          <ac:spMkLst>
            <pc:docMk/>
            <pc:sldMk cId="1718130875" sldId="1571"/>
            <ac:spMk id="17" creationId="{56CE00D0-EF68-4FC0-97FD-A0F7A62DA186}"/>
          </ac:spMkLst>
        </pc:spChg>
        <pc:spChg chg="del">
          <ac:chgData name="Eldert Grootenboer" userId="3fe8758b2c2b58d2" providerId="LiveId" clId="{45897FA1-1A19-41AC-9DAF-64F6ACC83477}" dt="2020-06-03T09:47:13.389" v="518" actId="478"/>
          <ac:spMkLst>
            <pc:docMk/>
            <pc:sldMk cId="1718130875" sldId="1571"/>
            <ac:spMk id="18" creationId="{00000000-0000-0000-0000-000000000000}"/>
          </ac:spMkLst>
        </pc:spChg>
        <pc:spChg chg="add del mod ord">
          <ac:chgData name="Eldert Grootenboer" userId="3fe8758b2c2b58d2" providerId="LiveId" clId="{45897FA1-1A19-41AC-9DAF-64F6ACC83477}" dt="2020-06-03T09:44:19.386" v="504"/>
          <ac:spMkLst>
            <pc:docMk/>
            <pc:sldMk cId="1718130875" sldId="1571"/>
            <ac:spMk id="19" creationId="{13CFF863-3251-44D1-A463-CA94A69C9D15}"/>
          </ac:spMkLst>
        </pc:spChg>
        <pc:spChg chg="add del mod">
          <ac:chgData name="Eldert Grootenboer" userId="3fe8758b2c2b58d2" providerId="LiveId" clId="{45897FA1-1A19-41AC-9DAF-64F6ACC83477}" dt="2020-06-03T09:44:19.386" v="504"/>
          <ac:spMkLst>
            <pc:docMk/>
            <pc:sldMk cId="1718130875" sldId="1571"/>
            <ac:spMk id="20" creationId="{3FDA42D3-4E92-4F4E-A221-1CBA0A82C97E}"/>
          </ac:spMkLst>
        </pc:spChg>
        <pc:spChg chg="add del mod">
          <ac:chgData name="Eldert Grootenboer" userId="3fe8758b2c2b58d2" providerId="LiveId" clId="{45897FA1-1A19-41AC-9DAF-64F6ACC83477}" dt="2020-06-03T09:44:19.386" v="504"/>
          <ac:spMkLst>
            <pc:docMk/>
            <pc:sldMk cId="1718130875" sldId="1571"/>
            <ac:spMk id="21" creationId="{6C47A60A-5756-4F27-A40D-545C215484AE}"/>
          </ac:spMkLst>
        </pc:spChg>
        <pc:spChg chg="add del mod">
          <ac:chgData name="Eldert Grootenboer" userId="3fe8758b2c2b58d2" providerId="LiveId" clId="{45897FA1-1A19-41AC-9DAF-64F6ACC83477}" dt="2020-06-03T09:44:23.103" v="505"/>
          <ac:spMkLst>
            <pc:docMk/>
            <pc:sldMk cId="1718130875" sldId="1571"/>
            <ac:spMk id="22" creationId="{C2B0789D-9011-49D7-8BA9-E7D5F561C2D3}"/>
          </ac:spMkLst>
        </pc:spChg>
        <pc:spChg chg="add del mod">
          <ac:chgData name="Eldert Grootenboer" userId="3fe8758b2c2b58d2" providerId="LiveId" clId="{45897FA1-1A19-41AC-9DAF-64F6ACC83477}" dt="2020-06-03T09:44:23.103" v="505"/>
          <ac:spMkLst>
            <pc:docMk/>
            <pc:sldMk cId="1718130875" sldId="1571"/>
            <ac:spMk id="23" creationId="{5ACA1D70-8EFC-4D23-BA17-54B910B8D67F}"/>
          </ac:spMkLst>
        </pc:spChg>
        <pc:spChg chg="add del mod">
          <ac:chgData name="Eldert Grootenboer" userId="3fe8758b2c2b58d2" providerId="LiveId" clId="{45897FA1-1A19-41AC-9DAF-64F6ACC83477}" dt="2020-06-03T09:44:23.103" v="505"/>
          <ac:spMkLst>
            <pc:docMk/>
            <pc:sldMk cId="1718130875" sldId="1571"/>
            <ac:spMk id="24" creationId="{C63324CA-9FD8-4DDE-B3EC-6199DC16CB1B}"/>
          </ac:spMkLst>
        </pc:spChg>
        <pc:spChg chg="add del mod">
          <ac:chgData name="Eldert Grootenboer" userId="3fe8758b2c2b58d2" providerId="LiveId" clId="{45897FA1-1A19-41AC-9DAF-64F6ACC83477}" dt="2020-06-03T10:12:06.426" v="655" actId="700"/>
          <ac:spMkLst>
            <pc:docMk/>
            <pc:sldMk cId="1718130875" sldId="1571"/>
            <ac:spMk id="25" creationId="{316CB053-E10B-48B3-B487-5AA12DD130DD}"/>
          </ac:spMkLst>
        </pc:spChg>
        <pc:grpChg chg="del">
          <ac:chgData name="Eldert Grootenboer" userId="3fe8758b2c2b58d2" providerId="LiveId" clId="{45897FA1-1A19-41AC-9DAF-64F6ACC83477}" dt="2020-06-03T09:47:16.136" v="519" actId="478"/>
          <ac:grpSpMkLst>
            <pc:docMk/>
            <pc:sldMk cId="1718130875" sldId="1571"/>
            <ac:grpSpMk id="15" creationId="{00000000-0000-0000-0000-000000000000}"/>
          </ac:grpSpMkLst>
        </pc:grpChg>
        <pc:picChg chg="del mod">
          <ac:chgData name="Eldert Grootenboer" userId="3fe8758b2c2b58d2" providerId="LiveId" clId="{45897FA1-1A19-41AC-9DAF-64F6ACC83477}" dt="2020-06-03T09:47:11.277" v="517" actId="21"/>
          <ac:picMkLst>
            <pc:docMk/>
            <pc:sldMk cId="1718130875" sldId="1571"/>
            <ac:picMk id="16" creationId="{359DC07C-6E69-4F57-B237-0EE1CA7A2DC3}"/>
          </ac:picMkLst>
        </pc:picChg>
        <pc:picChg chg="add del mod">
          <ac:chgData name="Eldert Grootenboer" userId="3fe8758b2c2b58d2" providerId="LiveId" clId="{45897FA1-1A19-41AC-9DAF-64F6ACC83477}" dt="2020-06-03T09:48:40.051" v="527" actId="1076"/>
          <ac:picMkLst>
            <pc:docMk/>
            <pc:sldMk cId="1718130875" sldId="1571"/>
            <ac:picMk id="26" creationId="{8218E8F7-5EDD-4043-9BE8-45A0044D33CE}"/>
          </ac:picMkLst>
        </pc:picChg>
        <pc:picChg chg="add del">
          <ac:chgData name="Eldert Grootenboer" userId="3fe8758b2c2b58d2" providerId="LiveId" clId="{45897FA1-1A19-41AC-9DAF-64F6ACC83477}" dt="2020-06-03T09:48:20.077" v="524"/>
          <ac:picMkLst>
            <pc:docMk/>
            <pc:sldMk cId="1718130875" sldId="1571"/>
            <ac:picMk id="27" creationId="{6CC53802-027A-46A2-A20E-8112370EC353}"/>
          </ac:picMkLst>
        </pc:picChg>
      </pc:sldChg>
      <pc:sldChg chg="addSp delSp modSp mod modTransition setBg modClrScheme modAnim chgLayout">
        <pc:chgData name="Eldert Grootenboer" userId="3fe8758b2c2b58d2" providerId="LiveId" clId="{45897FA1-1A19-41AC-9DAF-64F6ACC83477}" dt="2020-06-03T12:24:52.757" v="1134"/>
        <pc:sldMkLst>
          <pc:docMk/>
          <pc:sldMk cId="999647639" sldId="1573"/>
        </pc:sldMkLst>
        <pc:spChg chg="add del mod ord">
          <ac:chgData name="Eldert Grootenboer" userId="3fe8758b2c2b58d2" providerId="LiveId" clId="{45897FA1-1A19-41AC-9DAF-64F6ACC83477}" dt="2020-06-03T09:34:12.658" v="423"/>
          <ac:spMkLst>
            <pc:docMk/>
            <pc:sldMk cId="999647639" sldId="1573"/>
            <ac:spMk id="2" creationId="{47EB79B1-134D-49B0-84FE-35B7290F712D}"/>
          </ac:spMkLst>
        </pc:spChg>
        <pc:spChg chg="add del mod">
          <ac:chgData name="Eldert Grootenboer" userId="3fe8758b2c2b58d2" providerId="LiveId" clId="{45897FA1-1A19-41AC-9DAF-64F6ACC83477}" dt="2020-06-03T10:11:52.939" v="652"/>
          <ac:spMkLst>
            <pc:docMk/>
            <pc:sldMk cId="999647639" sldId="1573"/>
            <ac:spMk id="2" creationId="{AA5CB640-8B11-4261-AAE3-469F3168B8B9}"/>
          </ac:spMkLst>
        </pc:spChg>
        <pc:spChg chg="add del mod">
          <ac:chgData name="Eldert Grootenboer" userId="3fe8758b2c2b58d2" providerId="LiveId" clId="{45897FA1-1A19-41AC-9DAF-64F6ACC83477}" dt="2020-06-03T10:11:52.939" v="652"/>
          <ac:spMkLst>
            <pc:docMk/>
            <pc:sldMk cId="999647639" sldId="1573"/>
            <ac:spMk id="3" creationId="{D0AFCA31-2C87-44B2-B3C2-A47A3F9EE80B}"/>
          </ac:spMkLst>
        </pc:spChg>
        <pc:spChg chg="add del mod">
          <ac:chgData name="Eldert Grootenboer" userId="3fe8758b2c2b58d2" providerId="LiveId" clId="{45897FA1-1A19-41AC-9DAF-64F6ACC83477}" dt="2020-06-03T09:34:12.658" v="423"/>
          <ac:spMkLst>
            <pc:docMk/>
            <pc:sldMk cId="999647639" sldId="1573"/>
            <ac:spMk id="3" creationId="{E3E3961E-FC7E-4EB5-B37F-B7F2D58121E2}"/>
          </ac:spMkLst>
        </pc:spChg>
        <pc:spChg chg="add del mod">
          <ac:chgData name="Eldert Grootenboer" userId="3fe8758b2c2b58d2" providerId="LiveId" clId="{45897FA1-1A19-41AC-9DAF-64F6ACC83477}" dt="2020-06-03T09:34:12.658" v="423"/>
          <ac:spMkLst>
            <pc:docMk/>
            <pc:sldMk cId="999647639" sldId="1573"/>
            <ac:spMk id="4" creationId="{B962C287-7067-4D85-8F85-482D5787DC96}"/>
          </ac:spMkLst>
        </pc:spChg>
        <pc:spChg chg="add mod ord">
          <ac:chgData name="Eldert Grootenboer" userId="3fe8758b2c2b58d2" providerId="LiveId" clId="{45897FA1-1A19-41AC-9DAF-64F6ACC83477}" dt="2020-06-03T10:12:06.426" v="655" actId="700"/>
          <ac:spMkLst>
            <pc:docMk/>
            <pc:sldMk cId="999647639" sldId="1573"/>
            <ac:spMk id="5" creationId="{9431169E-AB96-473D-A8C1-1E1813432EBA}"/>
          </ac:spMkLst>
        </pc:spChg>
        <pc:spChg chg="add del mod">
          <ac:chgData name="Eldert Grootenboer" userId="3fe8758b2c2b58d2" providerId="LiveId" clId="{45897FA1-1A19-41AC-9DAF-64F6ACC83477}" dt="2020-06-03T09:44:23.103" v="505"/>
          <ac:spMkLst>
            <pc:docMk/>
            <pc:sldMk cId="999647639" sldId="1573"/>
            <ac:spMk id="6" creationId="{FFE4DFE6-26B8-494A-9536-66E72C416207}"/>
          </ac:spMkLst>
        </pc:spChg>
        <pc:spChg chg="mod ord">
          <ac:chgData name="Eldert Grootenboer" userId="3fe8758b2c2b58d2" providerId="LiveId" clId="{45897FA1-1A19-41AC-9DAF-64F6ACC83477}" dt="2020-06-03T10:12:06.426" v="655" actId="700"/>
          <ac:spMkLst>
            <pc:docMk/>
            <pc:sldMk cId="999647639" sldId="1573"/>
            <ac:spMk id="7" creationId="{C2C47F39-2EFD-4F6A-A395-5C30CACA4B6C}"/>
          </ac:spMkLst>
        </pc:spChg>
        <pc:spChg chg="mod ord">
          <ac:chgData name="Eldert Grootenboer" userId="3fe8758b2c2b58d2" providerId="LiveId" clId="{45897FA1-1A19-41AC-9DAF-64F6ACC83477}" dt="2020-06-03T10:12:06.426" v="655" actId="700"/>
          <ac:spMkLst>
            <pc:docMk/>
            <pc:sldMk cId="999647639" sldId="1573"/>
            <ac:spMk id="8" creationId="{EEAB4BC6-5B9D-4629-B82C-6394E3CC07F3}"/>
          </ac:spMkLst>
        </pc:spChg>
        <pc:spChg chg="add del mod">
          <ac:chgData name="Eldert Grootenboer" userId="3fe8758b2c2b58d2" providerId="LiveId" clId="{45897FA1-1A19-41AC-9DAF-64F6ACC83477}" dt="2020-06-03T09:44:23.103" v="505"/>
          <ac:spMkLst>
            <pc:docMk/>
            <pc:sldMk cId="999647639" sldId="1573"/>
            <ac:spMk id="9" creationId="{02CCE791-03C0-4AF2-9164-9B1DAAF235D1}"/>
          </ac:spMkLst>
        </pc:spChg>
        <pc:spChg chg="add del mod">
          <ac:chgData name="Eldert Grootenboer" userId="3fe8758b2c2b58d2" providerId="LiveId" clId="{45897FA1-1A19-41AC-9DAF-64F6ACC83477}" dt="2020-06-03T09:44:23.103" v="505"/>
          <ac:spMkLst>
            <pc:docMk/>
            <pc:sldMk cId="999647639" sldId="1573"/>
            <ac:spMk id="10" creationId="{99E9D06B-79CC-4D91-8A8A-7D052AA51A08}"/>
          </ac:spMkLst>
        </pc:spChg>
      </pc:sldChg>
      <pc:sldChg chg="addSp delSp modSp mod modTransition setBg modClrScheme modAnim chgLayout">
        <pc:chgData name="Eldert Grootenboer" userId="3fe8758b2c2b58d2" providerId="LiveId" clId="{45897FA1-1A19-41AC-9DAF-64F6ACC83477}" dt="2020-06-03T12:24:52.757" v="1134"/>
        <pc:sldMkLst>
          <pc:docMk/>
          <pc:sldMk cId="3000202429" sldId="1576"/>
        </pc:sldMkLst>
        <pc:spChg chg="mod ord">
          <ac:chgData name="Eldert Grootenboer" userId="3fe8758b2c2b58d2" providerId="LiveId" clId="{45897FA1-1A19-41AC-9DAF-64F6ACC83477}" dt="2020-06-03T10:14:02.773" v="706" actId="1076"/>
          <ac:spMkLst>
            <pc:docMk/>
            <pc:sldMk cId="3000202429" sldId="1576"/>
            <ac:spMk id="2" creationId="{00000000-0000-0000-0000-000000000000}"/>
          </ac:spMkLst>
        </pc:spChg>
        <pc:spChg chg="add del mod">
          <ac:chgData name="Eldert Grootenboer" userId="3fe8758b2c2b58d2" providerId="LiveId" clId="{45897FA1-1A19-41AC-9DAF-64F6ACC83477}" dt="2020-06-03T09:44:23.103" v="505"/>
          <ac:spMkLst>
            <pc:docMk/>
            <pc:sldMk cId="3000202429" sldId="1576"/>
            <ac:spMk id="3" creationId="{2DE2FA78-DA5A-491A-A2E2-059C6BE3840E}"/>
          </ac:spMkLst>
        </pc:spChg>
        <pc:spChg chg="add del mod ord">
          <ac:chgData name="Eldert Grootenboer" userId="3fe8758b2c2b58d2" providerId="LiveId" clId="{45897FA1-1A19-41AC-9DAF-64F6ACC83477}" dt="2020-06-03T10:12:39.230" v="662" actId="700"/>
          <ac:spMkLst>
            <pc:docMk/>
            <pc:sldMk cId="3000202429" sldId="1576"/>
            <ac:spMk id="3" creationId="{8E915996-F6BB-481E-B873-A984E0234E74}"/>
          </ac:spMkLst>
        </pc:spChg>
        <pc:spChg chg="add del mod ord">
          <ac:chgData name="Eldert Grootenboer" userId="3fe8758b2c2b58d2" providerId="LiveId" clId="{45897FA1-1A19-41AC-9DAF-64F6ACC83477}" dt="2020-06-03T10:11:14.017" v="648" actId="700"/>
          <ac:spMkLst>
            <pc:docMk/>
            <pc:sldMk cId="3000202429" sldId="1576"/>
            <ac:spMk id="4" creationId="{EB12B23E-C02B-4528-B25A-96CCCAC6BAD1}"/>
          </ac:spMkLst>
        </pc:spChg>
        <pc:spChg chg="mod">
          <ac:chgData name="Eldert Grootenboer" userId="3fe8758b2c2b58d2" providerId="LiveId" clId="{45897FA1-1A19-41AC-9DAF-64F6ACC83477}" dt="2020-06-03T09:52:58.651" v="556" actId="1038"/>
          <ac:spMkLst>
            <pc:docMk/>
            <pc:sldMk cId="3000202429" sldId="1576"/>
            <ac:spMk id="5" creationId="{00000000-0000-0000-0000-000000000000}"/>
          </ac:spMkLst>
        </pc:spChg>
        <pc:spChg chg="add del mod ord">
          <ac:chgData name="Eldert Grootenboer" userId="3fe8758b2c2b58d2" providerId="LiveId" clId="{45897FA1-1A19-41AC-9DAF-64F6ACC83477}" dt="2020-06-03T10:11:55.671" v="654" actId="700"/>
          <ac:spMkLst>
            <pc:docMk/>
            <pc:sldMk cId="3000202429" sldId="1576"/>
            <ac:spMk id="5" creationId="{367F38EB-88CC-4308-89ED-A3DFEFCF9923}"/>
          </ac:spMkLst>
        </pc:spChg>
        <pc:spChg chg="add del mod ord">
          <ac:chgData name="Eldert Grootenboer" userId="3fe8758b2c2b58d2" providerId="LiveId" clId="{45897FA1-1A19-41AC-9DAF-64F6ACC83477}" dt="2020-06-03T10:12:29.029" v="661" actId="700"/>
          <ac:spMkLst>
            <pc:docMk/>
            <pc:sldMk cId="3000202429" sldId="1576"/>
            <ac:spMk id="6" creationId="{474C2E82-88EE-49F1-9218-60221836DCD0}"/>
          </ac:spMkLst>
        </pc:spChg>
        <pc:spChg chg="mod">
          <ac:chgData name="Eldert Grootenboer" userId="3fe8758b2c2b58d2" providerId="LiveId" clId="{45897FA1-1A19-41AC-9DAF-64F6ACC83477}" dt="2020-06-03T09:52:58.651" v="556" actId="1038"/>
          <ac:spMkLst>
            <pc:docMk/>
            <pc:sldMk cId="3000202429" sldId="1576"/>
            <ac:spMk id="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 creationId="{00000000-0000-0000-0000-000000000000}"/>
          </ac:spMkLst>
        </pc:spChg>
        <pc:spChg chg="mod topLvl">
          <ac:chgData name="Eldert Grootenboer" userId="3fe8758b2c2b58d2" providerId="LiveId" clId="{45897FA1-1A19-41AC-9DAF-64F6ACC83477}" dt="2020-06-03T10:16:40.475" v="770" actId="164"/>
          <ac:spMkLst>
            <pc:docMk/>
            <pc:sldMk cId="3000202429" sldId="1576"/>
            <ac:spMk id="84" creationId="{7353CA6A-CC4B-4762-862F-99FBE481A3E6}"/>
          </ac:spMkLst>
        </pc:spChg>
        <pc:spChg chg="mod topLvl">
          <ac:chgData name="Eldert Grootenboer" userId="3fe8758b2c2b58d2" providerId="LiveId" clId="{45897FA1-1A19-41AC-9DAF-64F6ACC83477}" dt="2020-06-03T10:16:39.247" v="769" actId="164"/>
          <ac:spMkLst>
            <pc:docMk/>
            <pc:sldMk cId="3000202429" sldId="1576"/>
            <ac:spMk id="85" creationId="{042812DF-9AB5-4ED8-837B-99EE911711A3}"/>
          </ac:spMkLst>
        </pc:spChg>
        <pc:spChg chg="mod topLvl">
          <ac:chgData name="Eldert Grootenboer" userId="3fe8758b2c2b58d2" providerId="LiveId" clId="{45897FA1-1A19-41AC-9DAF-64F6ACC83477}" dt="2020-06-03T10:16:36.736" v="768" actId="164"/>
          <ac:spMkLst>
            <pc:docMk/>
            <pc:sldMk cId="3000202429" sldId="1576"/>
            <ac:spMk id="86" creationId="{F385E05F-6E44-45DB-9C24-D444B37D9F6A}"/>
          </ac:spMkLst>
        </pc:spChg>
        <pc:spChg chg="mod topLvl">
          <ac:chgData name="Eldert Grootenboer" userId="3fe8758b2c2b58d2" providerId="LiveId" clId="{45897FA1-1A19-41AC-9DAF-64F6ACC83477}" dt="2020-06-03T10:16:36.736" v="768" actId="164"/>
          <ac:spMkLst>
            <pc:docMk/>
            <pc:sldMk cId="3000202429" sldId="1576"/>
            <ac:spMk id="89" creationId="{E7FBB0FA-9CB6-406F-8C5C-D33FE1EC3B84}"/>
          </ac:spMkLst>
        </pc:spChg>
        <pc:spChg chg="mod topLvl">
          <ac:chgData name="Eldert Grootenboer" userId="3fe8758b2c2b58d2" providerId="LiveId" clId="{45897FA1-1A19-41AC-9DAF-64F6ACC83477}" dt="2020-06-03T10:16:36.736" v="768" actId="164"/>
          <ac:spMkLst>
            <pc:docMk/>
            <pc:sldMk cId="3000202429" sldId="1576"/>
            <ac:spMk id="94" creationId="{4FE997D8-EFC7-4C60-AD9C-4D3BC04DC0C7}"/>
          </ac:spMkLst>
        </pc:spChg>
        <pc:spChg chg="mod topLvl">
          <ac:chgData name="Eldert Grootenboer" userId="3fe8758b2c2b58d2" providerId="LiveId" clId="{45897FA1-1A19-41AC-9DAF-64F6ACC83477}" dt="2020-06-03T10:16:36.736" v="768" actId="164"/>
          <ac:spMkLst>
            <pc:docMk/>
            <pc:sldMk cId="3000202429" sldId="1576"/>
            <ac:spMk id="95" creationId="{8167DEA5-91E4-4752-8621-C310D0BD004D}"/>
          </ac:spMkLst>
        </pc:spChg>
        <pc:spChg chg="mod topLvl">
          <ac:chgData name="Eldert Grootenboer" userId="3fe8758b2c2b58d2" providerId="LiveId" clId="{45897FA1-1A19-41AC-9DAF-64F6ACC83477}" dt="2020-06-03T10:16:36.736" v="768" actId="164"/>
          <ac:spMkLst>
            <pc:docMk/>
            <pc:sldMk cId="3000202429" sldId="1576"/>
            <ac:spMk id="96" creationId="{0866EAAF-4626-463B-BD50-0805B68E771E}"/>
          </ac:spMkLst>
        </pc:spChg>
        <pc:spChg chg="mod topLvl">
          <ac:chgData name="Eldert Grootenboer" userId="3fe8758b2c2b58d2" providerId="LiveId" clId="{45897FA1-1A19-41AC-9DAF-64F6ACC83477}" dt="2020-06-03T10:16:36.736" v="768" actId="164"/>
          <ac:spMkLst>
            <pc:docMk/>
            <pc:sldMk cId="3000202429" sldId="1576"/>
            <ac:spMk id="99" creationId="{8BB6FE14-0ADF-4EF2-B83E-8FAF73E98404}"/>
          </ac:spMkLst>
        </pc:spChg>
        <pc:spChg chg="mod topLvl">
          <ac:chgData name="Eldert Grootenboer" userId="3fe8758b2c2b58d2" providerId="LiveId" clId="{45897FA1-1A19-41AC-9DAF-64F6ACC83477}" dt="2020-06-03T10:16:36.736" v="768" actId="164"/>
          <ac:spMkLst>
            <pc:docMk/>
            <pc:sldMk cId="3000202429" sldId="1576"/>
            <ac:spMk id="100" creationId="{88722950-9753-49A3-B477-CABE2E174A30}"/>
          </ac:spMkLst>
        </pc:spChg>
        <pc:spChg chg="mod topLvl">
          <ac:chgData name="Eldert Grootenboer" userId="3fe8758b2c2b58d2" providerId="LiveId" clId="{45897FA1-1A19-41AC-9DAF-64F6ACC83477}" dt="2020-06-03T10:16:36.736" v="768" actId="164"/>
          <ac:spMkLst>
            <pc:docMk/>
            <pc:sldMk cId="3000202429" sldId="1576"/>
            <ac:spMk id="102" creationId="{22DF1C74-C086-4D35-A7FD-A09B81111CF0}"/>
          </ac:spMkLst>
        </pc:spChg>
        <pc:spChg chg="mod topLvl">
          <ac:chgData name="Eldert Grootenboer" userId="3fe8758b2c2b58d2" providerId="LiveId" clId="{45897FA1-1A19-41AC-9DAF-64F6ACC83477}" dt="2020-06-03T10:16:36.736" v="768" actId="164"/>
          <ac:spMkLst>
            <pc:docMk/>
            <pc:sldMk cId="3000202429" sldId="1576"/>
            <ac:spMk id="105" creationId="{E32864B5-BC35-4920-974B-431A252ED339}"/>
          </ac:spMkLst>
        </pc:spChg>
        <pc:spChg chg="mod topLvl">
          <ac:chgData name="Eldert Grootenboer" userId="3fe8758b2c2b58d2" providerId="LiveId" clId="{45897FA1-1A19-41AC-9DAF-64F6ACC83477}" dt="2020-06-03T10:16:39.247" v="769" actId="164"/>
          <ac:spMkLst>
            <pc:docMk/>
            <pc:sldMk cId="3000202429" sldId="1576"/>
            <ac:spMk id="106" creationId="{D4CD58A9-056A-457E-A3A8-6420AC947D3D}"/>
          </ac:spMkLst>
        </pc:spChg>
        <pc:spChg chg="mod topLvl">
          <ac:chgData name="Eldert Grootenboer" userId="3fe8758b2c2b58d2" providerId="LiveId" clId="{45897FA1-1A19-41AC-9DAF-64F6ACC83477}" dt="2020-06-03T10:16:39.247" v="769" actId="164"/>
          <ac:spMkLst>
            <pc:docMk/>
            <pc:sldMk cId="3000202429" sldId="1576"/>
            <ac:spMk id="108" creationId="{7BC7AEE8-1754-4DA4-8635-BF284D39A361}"/>
          </ac:spMkLst>
        </pc:spChg>
        <pc:spChg chg="mod topLvl">
          <ac:chgData name="Eldert Grootenboer" userId="3fe8758b2c2b58d2" providerId="LiveId" clId="{45897FA1-1A19-41AC-9DAF-64F6ACC83477}" dt="2020-06-03T10:16:39.247" v="769" actId="164"/>
          <ac:spMkLst>
            <pc:docMk/>
            <pc:sldMk cId="3000202429" sldId="1576"/>
            <ac:spMk id="110" creationId="{772F60A8-A401-4048-A851-37E9E03D7220}"/>
          </ac:spMkLst>
        </pc:spChg>
        <pc:spChg chg="mod topLvl">
          <ac:chgData name="Eldert Grootenboer" userId="3fe8758b2c2b58d2" providerId="LiveId" clId="{45897FA1-1A19-41AC-9DAF-64F6ACC83477}" dt="2020-06-03T10:16:39.247" v="769" actId="164"/>
          <ac:spMkLst>
            <pc:docMk/>
            <pc:sldMk cId="3000202429" sldId="1576"/>
            <ac:spMk id="112" creationId="{67C8C74D-FA86-45CB-A04A-0CE9F113260C}"/>
          </ac:spMkLst>
        </pc:spChg>
        <pc:spChg chg="mod topLvl">
          <ac:chgData name="Eldert Grootenboer" userId="3fe8758b2c2b58d2" providerId="LiveId" clId="{45897FA1-1A19-41AC-9DAF-64F6ACC83477}" dt="2020-06-03T10:16:39.247" v="769" actId="164"/>
          <ac:spMkLst>
            <pc:docMk/>
            <pc:sldMk cId="3000202429" sldId="1576"/>
            <ac:spMk id="116" creationId="{AB99631C-4FB9-4FE8-82A5-CC57CD21EAC4}"/>
          </ac:spMkLst>
        </pc:spChg>
        <pc:spChg chg="mod topLvl">
          <ac:chgData name="Eldert Grootenboer" userId="3fe8758b2c2b58d2" providerId="LiveId" clId="{45897FA1-1A19-41AC-9DAF-64F6ACC83477}" dt="2020-06-03T10:16:39.247" v="769" actId="164"/>
          <ac:spMkLst>
            <pc:docMk/>
            <pc:sldMk cId="3000202429" sldId="1576"/>
            <ac:spMk id="121" creationId="{54685B53-A064-4A75-B7A9-23B0A8A08DA2}"/>
          </ac:spMkLst>
        </pc:spChg>
        <pc:spChg chg="mod topLvl">
          <ac:chgData name="Eldert Grootenboer" userId="3fe8758b2c2b58d2" providerId="LiveId" clId="{45897FA1-1A19-41AC-9DAF-64F6ACC83477}" dt="2020-06-03T10:16:39.247" v="769" actId="164"/>
          <ac:spMkLst>
            <pc:docMk/>
            <pc:sldMk cId="3000202429" sldId="1576"/>
            <ac:spMk id="122" creationId="{B7DAAE37-9572-4171-9632-5FC71289BA95}"/>
          </ac:spMkLst>
        </pc:spChg>
        <pc:spChg chg="mod topLvl">
          <ac:chgData name="Eldert Grootenboer" userId="3fe8758b2c2b58d2" providerId="LiveId" clId="{45897FA1-1A19-41AC-9DAF-64F6ACC83477}" dt="2020-06-03T10:16:40.475" v="770" actId="164"/>
          <ac:spMkLst>
            <pc:docMk/>
            <pc:sldMk cId="3000202429" sldId="1576"/>
            <ac:spMk id="123" creationId="{59972939-C413-4438-8272-11CF2736AACB}"/>
          </ac:spMkLst>
        </pc:spChg>
        <pc:spChg chg="mod topLvl">
          <ac:chgData name="Eldert Grootenboer" userId="3fe8758b2c2b58d2" providerId="LiveId" clId="{45897FA1-1A19-41AC-9DAF-64F6ACC83477}" dt="2020-06-03T10:16:40.475" v="770" actId="164"/>
          <ac:spMkLst>
            <pc:docMk/>
            <pc:sldMk cId="3000202429" sldId="1576"/>
            <ac:spMk id="125" creationId="{71308E78-CE2B-4224-B253-2A13C5330D0C}"/>
          </ac:spMkLst>
        </pc:spChg>
        <pc:spChg chg="mod topLvl">
          <ac:chgData name="Eldert Grootenboer" userId="3fe8758b2c2b58d2" providerId="LiveId" clId="{45897FA1-1A19-41AC-9DAF-64F6ACC83477}" dt="2020-06-03T10:16:40.475" v="770" actId="164"/>
          <ac:spMkLst>
            <pc:docMk/>
            <pc:sldMk cId="3000202429" sldId="1576"/>
            <ac:spMk id="129" creationId="{5943DF13-C27F-4CB8-8A2D-F1D6DE345FEF}"/>
          </ac:spMkLst>
        </pc:spChg>
        <pc:spChg chg="mod topLvl">
          <ac:chgData name="Eldert Grootenboer" userId="3fe8758b2c2b58d2" providerId="LiveId" clId="{45897FA1-1A19-41AC-9DAF-64F6ACC83477}" dt="2020-06-03T10:16:40.475" v="770" actId="164"/>
          <ac:spMkLst>
            <pc:docMk/>
            <pc:sldMk cId="3000202429" sldId="1576"/>
            <ac:spMk id="130" creationId="{E2BA0CA8-0AD8-43EE-87C8-5773707BA623}"/>
          </ac:spMkLst>
        </pc:spChg>
        <pc:spChg chg="mod topLvl">
          <ac:chgData name="Eldert Grootenboer" userId="3fe8758b2c2b58d2" providerId="LiveId" clId="{45897FA1-1A19-41AC-9DAF-64F6ACC83477}" dt="2020-06-03T10:16:40.475" v="770" actId="164"/>
          <ac:spMkLst>
            <pc:docMk/>
            <pc:sldMk cId="3000202429" sldId="1576"/>
            <ac:spMk id="131" creationId="{19D06037-76C3-4F84-B33C-BA4CB3EE1C29}"/>
          </ac:spMkLst>
        </pc:spChg>
        <pc:spChg chg="mod">
          <ac:chgData name="Eldert Grootenboer" userId="3fe8758b2c2b58d2" providerId="LiveId" clId="{45897FA1-1A19-41AC-9DAF-64F6ACC83477}" dt="2020-06-03T09:52:58.651" v="556" actId="1038"/>
          <ac:spMkLst>
            <pc:docMk/>
            <pc:sldMk cId="3000202429" sldId="1576"/>
            <ac:spMk id="135"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8"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3"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4"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5"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8"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3" creationId="{00000000-0000-0000-0000-000000000000}"/>
          </ac:spMkLst>
        </pc:spChg>
        <pc:spChg chg="mod topLvl">
          <ac:chgData name="Eldert Grootenboer" userId="3fe8758b2c2b58d2" providerId="LiveId" clId="{45897FA1-1A19-41AC-9DAF-64F6ACC83477}" dt="2020-06-03T10:16:40.475" v="770" actId="164"/>
          <ac:spMkLst>
            <pc:docMk/>
            <pc:sldMk cId="3000202429" sldId="1576"/>
            <ac:spMk id="158" creationId="{B6D65F15-7E8C-4C6D-9D06-F9C2D58C136E}"/>
          </ac:spMkLst>
        </pc:spChg>
        <pc:spChg chg="mod">
          <ac:chgData name="Eldert Grootenboer" userId="3fe8758b2c2b58d2" providerId="LiveId" clId="{45897FA1-1A19-41AC-9DAF-64F6ACC83477}" dt="2020-06-03T10:16:34.428" v="767" actId="164"/>
          <ac:spMkLst>
            <pc:docMk/>
            <pc:sldMk cId="3000202429" sldId="1576"/>
            <ac:spMk id="159" creationId="{FFDBF61E-5151-482A-BF27-2F8E197C3D13}"/>
          </ac:spMkLst>
        </pc:spChg>
        <pc:spChg chg="mod">
          <ac:chgData name="Eldert Grootenboer" userId="3fe8758b2c2b58d2" providerId="LiveId" clId="{45897FA1-1A19-41AC-9DAF-64F6ACC83477}" dt="2020-06-03T10:16:34.428" v="767" actId="164"/>
          <ac:spMkLst>
            <pc:docMk/>
            <pc:sldMk cId="3000202429" sldId="1576"/>
            <ac:spMk id="160" creationId="{BD5795F3-24FD-4A9E-B415-072A6541EB40}"/>
          </ac:spMkLst>
        </pc:spChg>
        <pc:spChg chg="mod">
          <ac:chgData name="Eldert Grootenboer" userId="3fe8758b2c2b58d2" providerId="LiveId" clId="{45897FA1-1A19-41AC-9DAF-64F6ACC83477}" dt="2020-06-03T10:16:34.428" v="767" actId="164"/>
          <ac:spMkLst>
            <pc:docMk/>
            <pc:sldMk cId="3000202429" sldId="1576"/>
            <ac:spMk id="161" creationId="{003D4843-2E42-410E-BDF4-422D6B71DD94}"/>
          </ac:spMkLst>
        </pc:spChg>
        <pc:spChg chg="mod">
          <ac:chgData name="Eldert Grootenboer" userId="3fe8758b2c2b58d2" providerId="LiveId" clId="{45897FA1-1A19-41AC-9DAF-64F6ACC83477}" dt="2020-06-03T10:16:34.428" v="767" actId="164"/>
          <ac:spMkLst>
            <pc:docMk/>
            <pc:sldMk cId="3000202429" sldId="1576"/>
            <ac:spMk id="162" creationId="{25C6501F-DE95-43DA-91E1-5736A2E8B639}"/>
          </ac:spMkLst>
        </pc:spChg>
        <pc:spChg chg="mod">
          <ac:chgData name="Eldert Grootenboer" userId="3fe8758b2c2b58d2" providerId="LiveId" clId="{45897FA1-1A19-41AC-9DAF-64F6ACC83477}" dt="2020-06-03T09:52:58.651" v="556" actId="1038"/>
          <ac:spMkLst>
            <pc:docMk/>
            <pc:sldMk cId="3000202429" sldId="1576"/>
            <ac:spMk id="163"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64"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165" creationId="{0071D99C-5DD7-4269-A60F-420F37172D77}"/>
          </ac:spMkLst>
        </pc:spChg>
        <pc:spChg chg="mod">
          <ac:chgData name="Eldert Grootenboer" userId="3fe8758b2c2b58d2" providerId="LiveId" clId="{45897FA1-1A19-41AC-9DAF-64F6ACC83477}" dt="2020-06-03T10:16:34.428" v="767" actId="164"/>
          <ac:spMkLst>
            <pc:docMk/>
            <pc:sldMk cId="3000202429" sldId="1576"/>
            <ac:spMk id="166" creationId="{9CFF396A-7031-4F5B-8E15-9668C341BAD4}"/>
          </ac:spMkLst>
        </pc:spChg>
        <pc:spChg chg="mod">
          <ac:chgData name="Eldert Grootenboer" userId="3fe8758b2c2b58d2" providerId="LiveId" clId="{45897FA1-1A19-41AC-9DAF-64F6ACC83477}" dt="2020-06-03T10:16:34.428" v="767" actId="164"/>
          <ac:spMkLst>
            <pc:docMk/>
            <pc:sldMk cId="3000202429" sldId="1576"/>
            <ac:spMk id="167" creationId="{22CD55D6-5D34-4F51-ACC1-54CAFC9770CF}"/>
          </ac:spMkLst>
        </pc:spChg>
        <pc:spChg chg="mod">
          <ac:chgData name="Eldert Grootenboer" userId="3fe8758b2c2b58d2" providerId="LiveId" clId="{45897FA1-1A19-41AC-9DAF-64F6ACC83477}" dt="2020-06-03T10:16:34.428" v="767" actId="164"/>
          <ac:spMkLst>
            <pc:docMk/>
            <pc:sldMk cId="3000202429" sldId="1576"/>
            <ac:spMk id="168" creationId="{FE04BA2C-BF82-4AEF-A894-54D3741B3A83}"/>
          </ac:spMkLst>
        </pc:spChg>
        <pc:spChg chg="mod">
          <ac:chgData name="Eldert Grootenboer" userId="3fe8758b2c2b58d2" providerId="LiveId" clId="{45897FA1-1A19-41AC-9DAF-64F6ACC83477}" dt="2020-06-03T10:16:34.428" v="767" actId="164"/>
          <ac:spMkLst>
            <pc:docMk/>
            <pc:sldMk cId="3000202429" sldId="1576"/>
            <ac:spMk id="169" creationId="{A02D9BC6-47CF-4CFC-ADF5-D5A180BFC661}"/>
          </ac:spMkLst>
        </pc:spChg>
        <pc:spChg chg="mod">
          <ac:chgData name="Eldert Grootenboer" userId="3fe8758b2c2b58d2" providerId="LiveId" clId="{45897FA1-1A19-41AC-9DAF-64F6ACC83477}" dt="2020-06-03T10:16:34.428" v="767" actId="164"/>
          <ac:spMkLst>
            <pc:docMk/>
            <pc:sldMk cId="3000202429" sldId="1576"/>
            <ac:spMk id="170" creationId="{155D2E95-C28F-4287-8952-C5A78DA6FC5A}"/>
          </ac:spMkLst>
        </pc:spChg>
        <pc:spChg chg="mod">
          <ac:chgData name="Eldert Grootenboer" userId="3fe8758b2c2b58d2" providerId="LiveId" clId="{45897FA1-1A19-41AC-9DAF-64F6ACC83477}" dt="2020-06-03T10:16:34.428" v="767" actId="164"/>
          <ac:spMkLst>
            <pc:docMk/>
            <pc:sldMk cId="3000202429" sldId="1576"/>
            <ac:spMk id="171" creationId="{D85C518F-403D-4D3F-BBB4-B11DD572DD6C}"/>
          </ac:spMkLst>
        </pc:spChg>
        <pc:spChg chg="mod">
          <ac:chgData name="Eldert Grootenboer" userId="3fe8758b2c2b58d2" providerId="LiveId" clId="{45897FA1-1A19-41AC-9DAF-64F6ACC83477}" dt="2020-06-03T10:16:34.428" v="767" actId="164"/>
          <ac:spMkLst>
            <pc:docMk/>
            <pc:sldMk cId="3000202429" sldId="1576"/>
            <ac:spMk id="172" creationId="{F1844233-8B0A-4682-8406-A03691EA76B0}"/>
          </ac:spMkLst>
        </pc:spChg>
        <pc:spChg chg="mod">
          <ac:chgData name="Eldert Grootenboer" userId="3fe8758b2c2b58d2" providerId="LiveId" clId="{45897FA1-1A19-41AC-9DAF-64F6ACC83477}" dt="2020-06-03T10:16:34.428" v="767" actId="164"/>
          <ac:spMkLst>
            <pc:docMk/>
            <pc:sldMk cId="3000202429" sldId="1576"/>
            <ac:spMk id="173" creationId="{EE1F4A2A-8CB7-434D-A2F5-E66323959A6D}"/>
          </ac:spMkLst>
        </pc:spChg>
        <pc:spChg chg="mod">
          <ac:chgData name="Eldert Grootenboer" userId="3fe8758b2c2b58d2" providerId="LiveId" clId="{45897FA1-1A19-41AC-9DAF-64F6ACC83477}" dt="2020-06-03T09:52:58.651" v="556" actId="1038"/>
          <ac:spMkLst>
            <pc:docMk/>
            <pc:sldMk cId="3000202429" sldId="1576"/>
            <ac:spMk id="175"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8"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3"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184" creationId="{CCF80FD7-842A-4722-94DD-4CE48B85AE23}"/>
          </ac:spMkLst>
        </pc:spChg>
        <pc:spChg chg="mod">
          <ac:chgData name="Eldert Grootenboer" userId="3fe8758b2c2b58d2" providerId="LiveId" clId="{45897FA1-1A19-41AC-9DAF-64F6ACC83477}" dt="2020-06-03T10:16:34.428" v="767" actId="164"/>
          <ac:spMkLst>
            <pc:docMk/>
            <pc:sldMk cId="3000202429" sldId="1576"/>
            <ac:spMk id="185" creationId="{FAC91F7F-1AEE-4200-86CF-1DEDEBC363B2}"/>
          </ac:spMkLst>
        </pc:spChg>
        <pc:spChg chg="mod">
          <ac:chgData name="Eldert Grootenboer" userId="3fe8758b2c2b58d2" providerId="LiveId" clId="{45897FA1-1A19-41AC-9DAF-64F6ACC83477}" dt="2020-06-03T09:52:58.651" v="556" actId="1038"/>
          <ac:spMkLst>
            <pc:docMk/>
            <pc:sldMk cId="3000202429" sldId="1576"/>
            <ac:spMk id="18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3"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5"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196" creationId="{6B743BF6-AE3A-4684-B58B-E3C4EA115DFA}"/>
          </ac:spMkLst>
        </pc:spChg>
        <pc:spChg chg="mod">
          <ac:chgData name="Eldert Grootenboer" userId="3fe8758b2c2b58d2" providerId="LiveId" clId="{45897FA1-1A19-41AC-9DAF-64F6ACC83477}" dt="2020-06-03T10:16:34.428" v="767" actId="164"/>
          <ac:spMkLst>
            <pc:docMk/>
            <pc:sldMk cId="3000202429" sldId="1576"/>
            <ac:spMk id="197" creationId="{E4151B2A-E8BC-432F-9622-730ABFC4D954}"/>
          </ac:spMkLst>
        </pc:spChg>
        <pc:spChg chg="mod">
          <ac:chgData name="Eldert Grootenboer" userId="3fe8758b2c2b58d2" providerId="LiveId" clId="{45897FA1-1A19-41AC-9DAF-64F6ACC83477}" dt="2020-06-03T10:16:34.428" v="767" actId="164"/>
          <ac:spMkLst>
            <pc:docMk/>
            <pc:sldMk cId="3000202429" sldId="1576"/>
            <ac:spMk id="198" creationId="{36FD778C-1C79-47F8-B262-6E9114BB5F32}"/>
          </ac:spMkLst>
        </pc:spChg>
        <pc:spChg chg="mod">
          <ac:chgData name="Eldert Grootenboer" userId="3fe8758b2c2b58d2" providerId="LiveId" clId="{45897FA1-1A19-41AC-9DAF-64F6ACC83477}" dt="2020-06-03T09:52:58.651" v="556" actId="1038"/>
          <ac:spMkLst>
            <pc:docMk/>
            <pc:sldMk cId="3000202429" sldId="1576"/>
            <ac:spMk id="200"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201" creationId="{64C93C1E-F99E-4097-8ECF-3EFF622B6603}"/>
          </ac:spMkLst>
        </pc:spChg>
        <pc:spChg chg="mod">
          <ac:chgData name="Eldert Grootenboer" userId="3fe8758b2c2b58d2" providerId="LiveId" clId="{45897FA1-1A19-41AC-9DAF-64F6ACC83477}" dt="2020-06-03T10:16:34.428" v="767" actId="164"/>
          <ac:spMkLst>
            <pc:docMk/>
            <pc:sldMk cId="3000202429" sldId="1576"/>
            <ac:spMk id="202" creationId="{2B1D3337-4EE1-4B93-B042-3FD940B2446D}"/>
          </ac:spMkLst>
        </pc:spChg>
        <pc:spChg chg="mod">
          <ac:chgData name="Eldert Grootenboer" userId="3fe8758b2c2b58d2" providerId="LiveId" clId="{45897FA1-1A19-41AC-9DAF-64F6ACC83477}" dt="2020-06-03T10:16:34.428" v="767" actId="164"/>
          <ac:spMkLst>
            <pc:docMk/>
            <pc:sldMk cId="3000202429" sldId="1576"/>
            <ac:spMk id="203" creationId="{E47181A6-74DC-413E-9C5C-9DB1870B5A35}"/>
          </ac:spMkLst>
        </pc:spChg>
        <pc:spChg chg="mod">
          <ac:chgData name="Eldert Grootenboer" userId="3fe8758b2c2b58d2" providerId="LiveId" clId="{45897FA1-1A19-41AC-9DAF-64F6ACC83477}" dt="2020-06-03T09:52:58.651" v="556" actId="1038"/>
          <ac:spMkLst>
            <pc:docMk/>
            <pc:sldMk cId="3000202429" sldId="1576"/>
            <ac:spMk id="204"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0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4"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7"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218" creationId="{F7C55A22-058C-4229-85F8-223CD3FCF957}"/>
          </ac:spMkLst>
        </pc:spChg>
        <pc:spChg chg="mod">
          <ac:chgData name="Eldert Grootenboer" userId="3fe8758b2c2b58d2" providerId="LiveId" clId="{45897FA1-1A19-41AC-9DAF-64F6ACC83477}" dt="2020-06-03T09:52:58.651" v="556" actId="1038"/>
          <ac:spMkLst>
            <pc:docMk/>
            <pc:sldMk cId="3000202429" sldId="1576"/>
            <ac:spMk id="220"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221" creationId="{6A3025BA-BDEC-49BB-95A4-11DD7D099BB3}"/>
          </ac:spMkLst>
        </pc:spChg>
        <pc:spChg chg="mod">
          <ac:chgData name="Eldert Grootenboer" userId="3fe8758b2c2b58d2" providerId="LiveId" clId="{45897FA1-1A19-41AC-9DAF-64F6ACC83477}" dt="2020-06-03T10:16:34.428" v="767" actId="164"/>
          <ac:spMkLst>
            <pc:docMk/>
            <pc:sldMk cId="3000202429" sldId="1576"/>
            <ac:spMk id="222" creationId="{4A52380D-A76C-43A0-B800-2C657B9624F0}"/>
          </ac:spMkLst>
        </pc:spChg>
        <pc:grpChg chg="add del mod">
          <ac:chgData name="Eldert Grootenboer" userId="3fe8758b2c2b58d2" providerId="LiveId" clId="{45897FA1-1A19-41AC-9DAF-64F6ACC83477}" dt="2020-06-03T09:56:33.184" v="575" actId="21"/>
          <ac:grpSpMkLst>
            <pc:docMk/>
            <pc:sldMk cId="3000202429" sldId="1576"/>
            <ac:grpSpMk id="6" creationId="{A9084755-B6CE-41D0-941C-5EC5B492ECBA}"/>
          </ac:grpSpMkLst>
        </pc:grpChg>
        <pc:grpChg chg="add mod">
          <ac:chgData name="Eldert Grootenboer" userId="3fe8758b2c2b58d2" providerId="LiveId" clId="{45897FA1-1A19-41AC-9DAF-64F6ACC83477}" dt="2020-06-03T10:16:36.736" v="768" actId="164"/>
          <ac:grpSpMkLst>
            <pc:docMk/>
            <pc:sldMk cId="3000202429" sldId="1576"/>
            <ac:grpSpMk id="7" creationId="{7D506A4A-AECF-4283-984B-453267BCCFE7}"/>
          </ac:grpSpMkLst>
        </pc:grpChg>
        <pc:grpChg chg="add mod">
          <ac:chgData name="Eldert Grootenboer" userId="3fe8758b2c2b58d2" providerId="LiveId" clId="{45897FA1-1A19-41AC-9DAF-64F6ACC83477}" dt="2020-06-03T10:16:39.247" v="769" actId="164"/>
          <ac:grpSpMkLst>
            <pc:docMk/>
            <pc:sldMk cId="3000202429" sldId="1576"/>
            <ac:grpSpMk id="8" creationId="{8F6FC6D7-BC5D-4350-95BF-99E2E5FD0205}"/>
          </ac:grpSpMkLst>
        </pc:grpChg>
        <pc:grpChg chg="add mod">
          <ac:chgData name="Eldert Grootenboer" userId="3fe8758b2c2b58d2" providerId="LiveId" clId="{45897FA1-1A19-41AC-9DAF-64F6ACC83477}" dt="2020-06-03T10:16:40.475" v="770" actId="164"/>
          <ac:grpSpMkLst>
            <pc:docMk/>
            <pc:sldMk cId="3000202429" sldId="1576"/>
            <ac:grpSpMk id="9" creationId="{DF196204-8A8B-4454-9B6A-1D25AED75680}"/>
          </ac:grpSpMkLst>
        </pc:grpChg>
        <pc:grpChg chg="add del mod">
          <ac:chgData name="Eldert Grootenboer" userId="3fe8758b2c2b58d2" providerId="LiveId" clId="{45897FA1-1A19-41AC-9DAF-64F6ACC83477}" dt="2020-06-03T10:13:38.496" v="703" actId="165"/>
          <ac:grpSpMkLst>
            <pc:docMk/>
            <pc:sldMk cId="3000202429" sldId="1576"/>
            <ac:grpSpMk id="83" creationId="{1A5243CD-E227-4D58-9236-A301BA1AC4DE}"/>
          </ac:grpSpMkLst>
        </pc:grpChg>
        <pc:grpChg chg="mod topLvl">
          <ac:chgData name="Eldert Grootenboer" userId="3fe8758b2c2b58d2" providerId="LiveId" clId="{45897FA1-1A19-41AC-9DAF-64F6ACC83477}" dt="2020-06-03T10:16:36.736" v="768" actId="164"/>
          <ac:grpSpMkLst>
            <pc:docMk/>
            <pc:sldMk cId="3000202429" sldId="1576"/>
            <ac:grpSpMk id="92" creationId="{C0444CFE-37DA-4A8A-A7C7-E9B64546718E}"/>
          </ac:grpSpMkLst>
        </pc:grpChg>
        <pc:grpChg chg="mod topLvl">
          <ac:chgData name="Eldert Grootenboer" userId="3fe8758b2c2b58d2" providerId="LiveId" clId="{45897FA1-1A19-41AC-9DAF-64F6ACC83477}" dt="2020-06-03T10:16:36.736" v="768" actId="164"/>
          <ac:grpSpMkLst>
            <pc:docMk/>
            <pc:sldMk cId="3000202429" sldId="1576"/>
            <ac:grpSpMk id="93" creationId="{37633C00-CD14-4A9F-A349-FDE6CC0027CC}"/>
          </ac:grpSpMkLst>
        </pc:grpChg>
        <pc:grpChg chg="mod topLvl">
          <ac:chgData name="Eldert Grootenboer" userId="3fe8758b2c2b58d2" providerId="LiveId" clId="{45897FA1-1A19-41AC-9DAF-64F6ACC83477}" dt="2020-06-03T10:16:36.736" v="768" actId="164"/>
          <ac:grpSpMkLst>
            <pc:docMk/>
            <pc:sldMk cId="3000202429" sldId="1576"/>
            <ac:grpSpMk id="97" creationId="{DBE16F89-5CC1-4E22-B99B-9F7326772F4D}"/>
          </ac:grpSpMkLst>
        </pc:grpChg>
        <pc:grpChg chg="mod topLvl">
          <ac:chgData name="Eldert Grootenboer" userId="3fe8758b2c2b58d2" providerId="LiveId" clId="{45897FA1-1A19-41AC-9DAF-64F6ACC83477}" dt="2020-06-03T10:16:36.736" v="768" actId="164"/>
          <ac:grpSpMkLst>
            <pc:docMk/>
            <pc:sldMk cId="3000202429" sldId="1576"/>
            <ac:grpSpMk id="98" creationId="{62DF2D48-9A0A-445A-9640-29ADDB004B43}"/>
          </ac:grpSpMkLst>
        </pc:grpChg>
        <pc:grpChg chg="mod">
          <ac:chgData name="Eldert Grootenboer" userId="3fe8758b2c2b58d2" providerId="LiveId" clId="{45897FA1-1A19-41AC-9DAF-64F6ACC83477}" dt="2020-06-03T09:52:58.651" v="556" actId="1038"/>
          <ac:grpSpMkLst>
            <pc:docMk/>
            <pc:sldMk cId="3000202429" sldId="1576"/>
            <ac:grpSpMk id="134" creationId="{00000000-0000-0000-0000-000000000000}"/>
          </ac:grpSpMkLst>
        </pc:grpChg>
        <pc:grpChg chg="mod">
          <ac:chgData name="Eldert Grootenboer" userId="3fe8758b2c2b58d2" providerId="LiveId" clId="{45897FA1-1A19-41AC-9DAF-64F6ACC83477}" dt="2020-06-03T09:52:58.651" v="556" actId="1038"/>
          <ac:grpSpMkLst>
            <pc:docMk/>
            <pc:sldMk cId="3000202429" sldId="1576"/>
            <ac:grpSpMk id="141" creationId="{00000000-0000-0000-0000-000000000000}"/>
          </ac:grpSpMkLst>
        </pc:grpChg>
        <pc:grpChg chg="mod">
          <ac:chgData name="Eldert Grootenboer" userId="3fe8758b2c2b58d2" providerId="LiveId" clId="{45897FA1-1A19-41AC-9DAF-64F6ACC83477}" dt="2020-06-03T09:52:58.651" v="556" actId="1038"/>
          <ac:grpSpMkLst>
            <pc:docMk/>
            <pc:sldMk cId="3000202429" sldId="1576"/>
            <ac:grpSpMk id="149" creationId="{00000000-0000-0000-0000-000000000000}"/>
          </ac:grpSpMkLst>
        </pc:grpChg>
        <pc:grpChg chg="mod">
          <ac:chgData name="Eldert Grootenboer" userId="3fe8758b2c2b58d2" providerId="LiveId" clId="{45897FA1-1A19-41AC-9DAF-64F6ACC83477}" dt="2020-06-03T09:52:58.651" v="556" actId="1038"/>
          <ac:grpSpMkLst>
            <pc:docMk/>
            <pc:sldMk cId="3000202429" sldId="1576"/>
            <ac:grpSpMk id="174" creationId="{00000000-0000-0000-0000-000000000000}"/>
          </ac:grpSpMkLst>
        </pc:grpChg>
        <pc:picChg chg="mod">
          <ac:chgData name="Eldert Grootenboer" userId="3fe8758b2c2b58d2" providerId="LiveId" clId="{45897FA1-1A19-41AC-9DAF-64F6ACC83477}" dt="2020-06-03T09:52:58.651" v="556" actId="1038"/>
          <ac:picMkLst>
            <pc:docMk/>
            <pc:sldMk cId="3000202429" sldId="1576"/>
            <ac:picMk id="14"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5"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6"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7"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8"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1"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2"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3"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79" creationId="{00000000-0000-0000-0000-000000000000}"/>
          </ac:picMkLst>
        </pc:picChg>
        <pc:picChg chg="mod topLvl">
          <ac:chgData name="Eldert Grootenboer" userId="3fe8758b2c2b58d2" providerId="LiveId" clId="{45897FA1-1A19-41AC-9DAF-64F6ACC83477}" dt="2020-06-03T10:16:36.736" v="768" actId="164"/>
          <ac:picMkLst>
            <pc:docMk/>
            <pc:sldMk cId="3000202429" sldId="1576"/>
            <ac:picMk id="87" creationId="{84C20B37-D7A8-4975-BE3B-86BA2445BC49}"/>
          </ac:picMkLst>
        </pc:picChg>
        <pc:picChg chg="mod topLvl">
          <ac:chgData name="Eldert Grootenboer" userId="3fe8758b2c2b58d2" providerId="LiveId" clId="{45897FA1-1A19-41AC-9DAF-64F6ACC83477}" dt="2020-06-03T10:16:36.736" v="768" actId="164"/>
          <ac:picMkLst>
            <pc:docMk/>
            <pc:sldMk cId="3000202429" sldId="1576"/>
            <ac:picMk id="103" creationId="{0D961F6D-DA24-4F72-AA7A-8EA7A185FE58}"/>
          </ac:picMkLst>
        </pc:picChg>
        <pc:picChg chg="mod topLvl">
          <ac:chgData name="Eldert Grootenboer" userId="3fe8758b2c2b58d2" providerId="LiveId" clId="{45897FA1-1A19-41AC-9DAF-64F6ACC83477}" dt="2020-06-03T10:16:39.247" v="769" actId="164"/>
          <ac:picMkLst>
            <pc:docMk/>
            <pc:sldMk cId="3000202429" sldId="1576"/>
            <ac:picMk id="107" creationId="{779EB949-A09D-41F2-A1EF-26D7295DA0BB}"/>
          </ac:picMkLst>
        </pc:picChg>
        <pc:picChg chg="mod topLvl">
          <ac:chgData name="Eldert Grootenboer" userId="3fe8758b2c2b58d2" providerId="LiveId" clId="{45897FA1-1A19-41AC-9DAF-64F6ACC83477}" dt="2020-06-03T10:16:39.247" v="769" actId="164"/>
          <ac:picMkLst>
            <pc:docMk/>
            <pc:sldMk cId="3000202429" sldId="1576"/>
            <ac:picMk id="113" creationId="{B12051E4-16B9-4EA7-B8AA-CC5FDE3BBBA7}"/>
          </ac:picMkLst>
        </pc:picChg>
        <pc:picChg chg="mod topLvl">
          <ac:chgData name="Eldert Grootenboer" userId="3fe8758b2c2b58d2" providerId="LiveId" clId="{45897FA1-1A19-41AC-9DAF-64F6ACC83477}" dt="2020-06-03T10:16:39.247" v="769" actId="164"/>
          <ac:picMkLst>
            <pc:docMk/>
            <pc:sldMk cId="3000202429" sldId="1576"/>
            <ac:picMk id="114" creationId="{FCB91086-49A0-4FD4-B9BC-802617722B03}"/>
          </ac:picMkLst>
        </pc:picChg>
        <pc:picChg chg="mod topLvl">
          <ac:chgData name="Eldert Grootenboer" userId="3fe8758b2c2b58d2" providerId="LiveId" clId="{45897FA1-1A19-41AC-9DAF-64F6ACC83477}" dt="2020-06-03T10:16:39.247" v="769" actId="164"/>
          <ac:picMkLst>
            <pc:docMk/>
            <pc:sldMk cId="3000202429" sldId="1576"/>
            <ac:picMk id="115" creationId="{9FE798B2-0FA8-4949-8590-5A99841411C0}"/>
          </ac:picMkLst>
        </pc:picChg>
        <pc:picChg chg="mod topLvl">
          <ac:chgData name="Eldert Grootenboer" userId="3fe8758b2c2b58d2" providerId="LiveId" clId="{45897FA1-1A19-41AC-9DAF-64F6ACC83477}" dt="2020-06-03T10:16:39.247" v="769" actId="164"/>
          <ac:picMkLst>
            <pc:docMk/>
            <pc:sldMk cId="3000202429" sldId="1576"/>
            <ac:picMk id="117" creationId="{1AE591C2-4329-4828-B93F-FDD91492B6AC}"/>
          </ac:picMkLst>
        </pc:picChg>
        <pc:picChg chg="mod topLvl">
          <ac:chgData name="Eldert Grootenboer" userId="3fe8758b2c2b58d2" providerId="LiveId" clId="{45897FA1-1A19-41AC-9DAF-64F6ACC83477}" dt="2020-06-03T10:16:39.247" v="769" actId="164"/>
          <ac:picMkLst>
            <pc:docMk/>
            <pc:sldMk cId="3000202429" sldId="1576"/>
            <ac:picMk id="118" creationId="{F4B4F279-48B9-482D-824D-0210A7EEA475}"/>
          </ac:picMkLst>
        </pc:picChg>
        <pc:picChg chg="mod topLvl">
          <ac:chgData name="Eldert Grootenboer" userId="3fe8758b2c2b58d2" providerId="LiveId" clId="{45897FA1-1A19-41AC-9DAF-64F6ACC83477}" dt="2020-06-03T10:16:39.247" v="769" actId="164"/>
          <ac:picMkLst>
            <pc:docMk/>
            <pc:sldMk cId="3000202429" sldId="1576"/>
            <ac:picMk id="119" creationId="{E8F52891-E658-4AEC-AB55-3B2579BE7725}"/>
          </ac:picMkLst>
        </pc:picChg>
        <pc:picChg chg="mod topLvl">
          <ac:chgData name="Eldert Grootenboer" userId="3fe8758b2c2b58d2" providerId="LiveId" clId="{45897FA1-1A19-41AC-9DAF-64F6ACC83477}" dt="2020-06-03T10:16:39.247" v="769" actId="164"/>
          <ac:picMkLst>
            <pc:docMk/>
            <pc:sldMk cId="3000202429" sldId="1576"/>
            <ac:picMk id="120" creationId="{1CA8A2D0-BA59-439B-BE7B-A4F5F80F0833}"/>
          </ac:picMkLst>
        </pc:picChg>
        <pc:picChg chg="mod topLvl">
          <ac:chgData name="Eldert Grootenboer" userId="3fe8758b2c2b58d2" providerId="LiveId" clId="{45897FA1-1A19-41AC-9DAF-64F6ACC83477}" dt="2020-06-03T10:16:40.475" v="770" actId="164"/>
          <ac:picMkLst>
            <pc:docMk/>
            <pc:sldMk cId="3000202429" sldId="1576"/>
            <ac:picMk id="124" creationId="{8530AA74-3DBB-446A-A220-54248DE475CA}"/>
          </ac:picMkLst>
        </pc:picChg>
        <pc:picChg chg="mod topLvl">
          <ac:chgData name="Eldert Grootenboer" userId="3fe8758b2c2b58d2" providerId="LiveId" clId="{45897FA1-1A19-41AC-9DAF-64F6ACC83477}" dt="2020-06-03T10:16:40.475" v="770" actId="164"/>
          <ac:picMkLst>
            <pc:docMk/>
            <pc:sldMk cId="3000202429" sldId="1576"/>
            <ac:picMk id="127" creationId="{D9D8AF36-B9E7-4F10-8FDE-F49B2DE1F638}"/>
          </ac:picMkLst>
        </pc:picChg>
        <pc:picChg chg="mod topLvl">
          <ac:chgData name="Eldert Grootenboer" userId="3fe8758b2c2b58d2" providerId="LiveId" clId="{45897FA1-1A19-41AC-9DAF-64F6ACC83477}" dt="2020-06-03T10:16:40.475" v="770" actId="164"/>
          <ac:picMkLst>
            <pc:docMk/>
            <pc:sldMk cId="3000202429" sldId="1576"/>
            <ac:picMk id="128" creationId="{1FBC2DF9-5784-44AF-82A0-02335521C5CD}"/>
          </ac:picMkLst>
        </pc:picChg>
        <pc:picChg chg="mod topLvl">
          <ac:chgData name="Eldert Grootenboer" userId="3fe8758b2c2b58d2" providerId="LiveId" clId="{45897FA1-1A19-41AC-9DAF-64F6ACC83477}" dt="2020-06-03T10:16:40.475" v="770" actId="164"/>
          <ac:picMkLst>
            <pc:docMk/>
            <pc:sldMk cId="3000202429" sldId="1576"/>
            <ac:picMk id="155" creationId="{AE8FDC09-CD14-4C9B-B75B-FC0C90E37D93}"/>
          </ac:picMkLst>
        </pc:picChg>
        <pc:picChg chg="mod topLvl">
          <ac:chgData name="Eldert Grootenboer" userId="3fe8758b2c2b58d2" providerId="LiveId" clId="{45897FA1-1A19-41AC-9DAF-64F6ACC83477}" dt="2020-06-03T10:16:40.475" v="770" actId="164"/>
          <ac:picMkLst>
            <pc:docMk/>
            <pc:sldMk cId="3000202429" sldId="1576"/>
            <ac:picMk id="156" creationId="{61B63274-B934-4796-B106-5C2F430F8498}"/>
          </ac:picMkLst>
        </pc:picChg>
        <pc:picChg chg="mod topLvl">
          <ac:chgData name="Eldert Grootenboer" userId="3fe8758b2c2b58d2" providerId="LiveId" clId="{45897FA1-1A19-41AC-9DAF-64F6ACC83477}" dt="2020-06-03T10:16:40.475" v="770" actId="164"/>
          <ac:picMkLst>
            <pc:docMk/>
            <pc:sldMk cId="3000202429" sldId="1576"/>
            <ac:picMk id="157" creationId="{8E3E1894-F6C5-47D2-86C8-6984EDAD3D38}"/>
          </ac:picMkLst>
        </pc:picChg>
        <pc:picChg chg="mod">
          <ac:chgData name="Eldert Grootenboer" userId="3fe8758b2c2b58d2" providerId="LiveId" clId="{45897FA1-1A19-41AC-9DAF-64F6ACC83477}" dt="2020-06-03T09:52:58.651" v="556" actId="1038"/>
          <ac:picMkLst>
            <pc:docMk/>
            <pc:sldMk cId="3000202429" sldId="1576"/>
            <ac:picMk id="188"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92"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5"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6"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7"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8"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13" creationId="{00000000-0000-0000-0000-000000000000}"/>
          </ac:picMkLst>
        </pc:picChg>
        <pc:cxnChg chg="mod">
          <ac:chgData name="Eldert Grootenboer" userId="3fe8758b2c2b58d2" providerId="LiveId" clId="{45897FA1-1A19-41AC-9DAF-64F6ACC83477}" dt="2020-06-03T09:52:58.651" v="556" actId="1038"/>
          <ac:cxnSpMkLst>
            <pc:docMk/>
            <pc:sldMk cId="3000202429" sldId="1576"/>
            <ac:cxnSpMk id="7" creationId="{00000000-0000-0000-0000-000000000000}"/>
          </ac:cxnSpMkLst>
        </pc:cxnChg>
        <pc:cxnChg chg="mod topLvl">
          <ac:chgData name="Eldert Grootenboer" userId="3fe8758b2c2b58d2" providerId="LiveId" clId="{45897FA1-1A19-41AC-9DAF-64F6ACC83477}" dt="2020-06-03T10:13:38.496" v="703" actId="165"/>
          <ac:cxnSpMkLst>
            <pc:docMk/>
            <pc:sldMk cId="3000202429" sldId="1576"/>
            <ac:cxnSpMk id="88" creationId="{0EBA2C04-6152-451C-B0B9-B6FC2EEBE622}"/>
          </ac:cxnSpMkLst>
        </pc:cxnChg>
        <pc:cxnChg chg="mod topLvl">
          <ac:chgData name="Eldert Grootenboer" userId="3fe8758b2c2b58d2" providerId="LiveId" clId="{45897FA1-1A19-41AC-9DAF-64F6ACC83477}" dt="2020-06-03T10:16:36.736" v="768" actId="164"/>
          <ac:cxnSpMkLst>
            <pc:docMk/>
            <pc:sldMk cId="3000202429" sldId="1576"/>
            <ac:cxnSpMk id="90" creationId="{56433168-016E-4570-862E-5CF991E9606A}"/>
          </ac:cxnSpMkLst>
        </pc:cxnChg>
        <pc:cxnChg chg="mod topLvl">
          <ac:chgData name="Eldert Grootenboer" userId="3fe8758b2c2b58d2" providerId="LiveId" clId="{45897FA1-1A19-41AC-9DAF-64F6ACC83477}" dt="2020-06-03T10:16:36.736" v="768" actId="164"/>
          <ac:cxnSpMkLst>
            <pc:docMk/>
            <pc:sldMk cId="3000202429" sldId="1576"/>
            <ac:cxnSpMk id="91" creationId="{DBAA9349-0BC9-4087-93D6-B2D312BDAF97}"/>
          </ac:cxnSpMkLst>
        </pc:cxnChg>
        <pc:cxnChg chg="mod topLvl">
          <ac:chgData name="Eldert Grootenboer" userId="3fe8758b2c2b58d2" providerId="LiveId" clId="{45897FA1-1A19-41AC-9DAF-64F6ACC83477}" dt="2020-06-03T10:16:36.736" v="768" actId="164"/>
          <ac:cxnSpMkLst>
            <pc:docMk/>
            <pc:sldMk cId="3000202429" sldId="1576"/>
            <ac:cxnSpMk id="101" creationId="{35593FFA-8426-4EBB-854D-92FDBAFD3EE5}"/>
          </ac:cxnSpMkLst>
        </pc:cxnChg>
        <pc:cxnChg chg="mod topLvl">
          <ac:chgData name="Eldert Grootenboer" userId="3fe8758b2c2b58d2" providerId="LiveId" clId="{45897FA1-1A19-41AC-9DAF-64F6ACC83477}" dt="2020-06-03T10:16:36.736" v="768" actId="164"/>
          <ac:cxnSpMkLst>
            <pc:docMk/>
            <pc:sldMk cId="3000202429" sldId="1576"/>
            <ac:cxnSpMk id="104" creationId="{9CB23353-01E0-4E8B-B1B3-B4757B50251F}"/>
          </ac:cxnSpMkLst>
        </pc:cxnChg>
        <pc:cxnChg chg="mod topLvl">
          <ac:chgData name="Eldert Grootenboer" userId="3fe8758b2c2b58d2" providerId="LiveId" clId="{45897FA1-1A19-41AC-9DAF-64F6ACC83477}" dt="2020-06-03T10:16:39.247" v="769" actId="164"/>
          <ac:cxnSpMkLst>
            <pc:docMk/>
            <pc:sldMk cId="3000202429" sldId="1576"/>
            <ac:cxnSpMk id="109" creationId="{14795603-2DB8-4C24-B196-E0F17BA178EC}"/>
          </ac:cxnSpMkLst>
        </pc:cxnChg>
        <pc:cxnChg chg="mod topLvl">
          <ac:chgData name="Eldert Grootenboer" userId="3fe8758b2c2b58d2" providerId="LiveId" clId="{45897FA1-1A19-41AC-9DAF-64F6ACC83477}" dt="2020-06-03T10:16:39.247" v="769" actId="164"/>
          <ac:cxnSpMkLst>
            <pc:docMk/>
            <pc:sldMk cId="3000202429" sldId="1576"/>
            <ac:cxnSpMk id="111" creationId="{0BF89C5B-5280-46D9-9822-4072DDE7016F}"/>
          </ac:cxnSpMkLst>
        </pc:cxnChg>
        <pc:cxnChg chg="mod topLvl">
          <ac:chgData name="Eldert Grootenboer" userId="3fe8758b2c2b58d2" providerId="LiveId" clId="{45897FA1-1A19-41AC-9DAF-64F6ACC83477}" dt="2020-06-03T10:16:40.475" v="770" actId="164"/>
          <ac:cxnSpMkLst>
            <pc:docMk/>
            <pc:sldMk cId="3000202429" sldId="1576"/>
            <ac:cxnSpMk id="126" creationId="{2EC53C30-08D2-404D-84C2-5E7FCB91CD69}"/>
          </ac:cxnSpMkLst>
        </pc:cxnChg>
        <pc:cxnChg chg="mod">
          <ac:chgData name="Eldert Grootenboer" userId="3fe8758b2c2b58d2" providerId="LiveId" clId="{45897FA1-1A19-41AC-9DAF-64F6ACC83477}" dt="2020-06-03T09:52:58.651" v="556" actId="1038"/>
          <ac:cxnSpMkLst>
            <pc:docMk/>
            <pc:sldMk cId="3000202429" sldId="1576"/>
            <ac:cxnSpMk id="132"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33" creationId="{00000000-0000-0000-0000-000000000000}"/>
          </ac:cxnSpMkLst>
        </pc:cxnChg>
        <pc:cxnChg chg="mod topLvl">
          <ac:chgData name="Eldert Grootenboer" userId="3fe8758b2c2b58d2" providerId="LiveId" clId="{45897FA1-1A19-41AC-9DAF-64F6ACC83477}" dt="2020-06-03T10:16:40.475" v="770" actId="164"/>
          <ac:cxnSpMkLst>
            <pc:docMk/>
            <pc:sldMk cId="3000202429" sldId="1576"/>
            <ac:cxnSpMk id="154" creationId="{4B5A80F4-79D3-4950-8EE2-9A6E48C2B700}"/>
          </ac:cxnSpMkLst>
        </pc:cxnChg>
        <pc:cxnChg chg="mod">
          <ac:chgData name="Eldert Grootenboer" userId="3fe8758b2c2b58d2" providerId="LiveId" clId="{45897FA1-1A19-41AC-9DAF-64F6ACC83477}" dt="2020-06-03T09:52:58.651" v="556" actId="1038"/>
          <ac:cxnSpMkLst>
            <pc:docMk/>
            <pc:sldMk cId="3000202429" sldId="1576"/>
            <ac:cxnSpMk id="186"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89"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94"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99"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215"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219" creationId="{00000000-0000-0000-0000-000000000000}"/>
          </ac:cxnSpMkLst>
        </pc:cxnChg>
      </pc:sldChg>
      <pc:sldChg chg="addSp delSp modSp mod modTransition setBg modAnim chgLayout">
        <pc:chgData name="Eldert Grootenboer" userId="3fe8758b2c2b58d2" providerId="LiveId" clId="{45897FA1-1A19-41AC-9DAF-64F6ACC83477}" dt="2020-06-03T12:24:52.757" v="1134"/>
        <pc:sldMkLst>
          <pc:docMk/>
          <pc:sldMk cId="1478469026" sldId="1578"/>
        </pc:sldMkLst>
        <pc:spChg chg="add del mod">
          <ac:chgData name="Eldert Grootenboer" userId="3fe8758b2c2b58d2" providerId="LiveId" clId="{45897FA1-1A19-41AC-9DAF-64F6ACC83477}" dt="2020-06-03T09:44:23.103" v="505"/>
          <ac:spMkLst>
            <pc:docMk/>
            <pc:sldMk cId="1478469026" sldId="1578"/>
            <ac:spMk id="2" creationId="{7363C7ED-5F4C-41DF-8953-8BC9028C7C5C}"/>
          </ac:spMkLst>
        </pc:spChg>
        <pc:spChg chg="mod ord">
          <ac:chgData name="Eldert Grootenboer" userId="3fe8758b2c2b58d2" providerId="LiveId" clId="{45897FA1-1A19-41AC-9DAF-64F6ACC83477}" dt="2020-06-03T09:44:23.103" v="505"/>
          <ac:spMkLst>
            <pc:docMk/>
            <pc:sldMk cId="1478469026" sldId="1578"/>
            <ac:spMk id="4" creationId="{00000000-0000-0000-0000-000000000000}"/>
          </ac:spMkLst>
        </pc:spChg>
      </pc:sldChg>
      <pc:sldChg chg="addSp delSp modSp modTransition setBg">
        <pc:chgData name="Eldert Grootenboer" userId="3fe8758b2c2b58d2" providerId="LiveId" clId="{45897FA1-1A19-41AC-9DAF-64F6ACC83477}" dt="2020-06-03T12:24:52.757" v="1134"/>
        <pc:sldMkLst>
          <pc:docMk/>
          <pc:sldMk cId="3582398993" sldId="1581"/>
        </pc:sldMkLst>
        <pc:spChg chg="mod">
          <ac:chgData name="Eldert Grootenboer" userId="3fe8758b2c2b58d2" providerId="LiveId" clId="{45897FA1-1A19-41AC-9DAF-64F6ACC83477}" dt="2020-06-03T09:44:23.103" v="505"/>
          <ac:spMkLst>
            <pc:docMk/>
            <pc:sldMk cId="3582398993" sldId="1581"/>
            <ac:spMk id="3" creationId="{00000000-0000-0000-0000-000000000000}"/>
          </ac:spMkLst>
        </pc:spChg>
        <pc:spChg chg="add del mod">
          <ac:chgData name="Eldert Grootenboer" userId="3fe8758b2c2b58d2" providerId="LiveId" clId="{45897FA1-1A19-41AC-9DAF-64F6ACC83477}" dt="2020-06-03T09:44:23.103" v="505"/>
          <ac:spMkLst>
            <pc:docMk/>
            <pc:sldMk cId="3582398993" sldId="1581"/>
            <ac:spMk id="6" creationId="{A27E8C01-1F77-486A-92FC-7B4EF55CDBEE}"/>
          </ac:spMkLst>
        </pc:spChg>
      </pc:sldChg>
      <pc:sldChg chg="addSp delSp modSp mod modTransition setBg modClrScheme chgLayout">
        <pc:chgData name="Eldert Grootenboer" userId="3fe8758b2c2b58d2" providerId="LiveId" clId="{45897FA1-1A19-41AC-9DAF-64F6ACC83477}" dt="2020-06-03T12:24:52.757" v="1134"/>
        <pc:sldMkLst>
          <pc:docMk/>
          <pc:sldMk cId="4028739318" sldId="1584"/>
        </pc:sldMkLst>
        <pc:spChg chg="mod ord">
          <ac:chgData name="Eldert Grootenboer" userId="3fe8758b2c2b58d2" providerId="LiveId" clId="{45897FA1-1A19-41AC-9DAF-64F6ACC83477}" dt="2020-06-03T10:21:32.857" v="808" actId="700"/>
          <ac:spMkLst>
            <pc:docMk/>
            <pc:sldMk cId="4028739318" sldId="1584"/>
            <ac:spMk id="2" creationId="{00000000-0000-0000-0000-000000000000}"/>
          </ac:spMkLst>
        </pc:spChg>
        <pc:spChg chg="add del mod">
          <ac:chgData name="Eldert Grootenboer" userId="3fe8758b2c2b58d2" providerId="LiveId" clId="{45897FA1-1A19-41AC-9DAF-64F6ACC83477}" dt="2020-06-03T09:44:23.103" v="505"/>
          <ac:spMkLst>
            <pc:docMk/>
            <pc:sldMk cId="4028739318" sldId="1584"/>
            <ac:spMk id="13" creationId="{296C3EF6-A4ED-4431-B4B8-3089838DFD12}"/>
          </ac:spMkLst>
        </pc:spChg>
        <pc:spChg chg="add del mod">
          <ac:chgData name="Eldert Grootenboer" userId="3fe8758b2c2b58d2" providerId="LiveId" clId="{45897FA1-1A19-41AC-9DAF-64F6ACC83477}" dt="2020-06-03T10:21:32.857" v="808" actId="700"/>
          <ac:spMkLst>
            <pc:docMk/>
            <pc:sldMk cId="4028739318" sldId="1584"/>
            <ac:spMk id="15" creationId="{F54D11D9-CCEB-4C1C-B59B-5181E99898E5}"/>
          </ac:spMkLst>
        </pc:spChg>
      </pc:sldChg>
      <pc:sldChg chg="addSp delSp modSp modTransition setBg">
        <pc:chgData name="Eldert Grootenboer" userId="3fe8758b2c2b58d2" providerId="LiveId" clId="{45897FA1-1A19-41AC-9DAF-64F6ACC83477}" dt="2020-06-03T12:53:35.584" v="1254" actId="1076"/>
        <pc:sldMkLst>
          <pc:docMk/>
          <pc:sldMk cId="2400613635" sldId="1590"/>
        </pc:sldMkLst>
        <pc:spChg chg="mod">
          <ac:chgData name="Eldert Grootenboer" userId="3fe8758b2c2b58d2" providerId="LiveId" clId="{45897FA1-1A19-41AC-9DAF-64F6ACC83477}" dt="2020-06-03T09:44:23.103" v="505"/>
          <ac:spMkLst>
            <pc:docMk/>
            <pc:sldMk cId="2400613635" sldId="1590"/>
            <ac:spMk id="2" creationId="{CC7011C7-DC3B-4CAD-9486-A5B5BD5C421B}"/>
          </ac:spMkLst>
        </pc:spChg>
        <pc:spChg chg="add del mod">
          <ac:chgData name="Eldert Grootenboer" userId="3fe8758b2c2b58d2" providerId="LiveId" clId="{45897FA1-1A19-41AC-9DAF-64F6ACC83477}" dt="2020-06-03T09:44:23.103" v="505"/>
          <ac:spMkLst>
            <pc:docMk/>
            <pc:sldMk cId="2400613635" sldId="1590"/>
            <ac:spMk id="28" creationId="{70ADAFA8-0E49-4012-B74D-FD81848A0367}"/>
          </ac:spMkLst>
        </pc:spChg>
        <pc:spChg chg="mod">
          <ac:chgData name="Eldert Grootenboer" userId="3fe8758b2c2b58d2" providerId="LiveId" clId="{45897FA1-1A19-41AC-9DAF-64F6ACC83477}" dt="2020-06-03T12:53:35.584" v="1254" actId="1076"/>
          <ac:spMkLst>
            <pc:docMk/>
            <pc:sldMk cId="2400613635" sldId="1590"/>
            <ac:spMk id="29" creationId="{119E6482-7D4A-4C1F-AD02-F159FB681FF1}"/>
          </ac:spMkLst>
        </pc:spChg>
        <pc:spChg chg="mod">
          <ac:chgData name="Eldert Grootenboer" userId="3fe8758b2c2b58d2" providerId="LiveId" clId="{45897FA1-1A19-41AC-9DAF-64F6ACC83477}" dt="2020-06-03T12:53:35.584" v="1254" actId="1076"/>
          <ac:spMkLst>
            <pc:docMk/>
            <pc:sldMk cId="2400613635" sldId="1590"/>
            <ac:spMk id="30" creationId="{94662593-4B0E-46A1-9442-2F5BE1CBA8EA}"/>
          </ac:spMkLst>
        </pc:spChg>
        <pc:spChg chg="mod">
          <ac:chgData name="Eldert Grootenboer" userId="3fe8758b2c2b58d2" providerId="LiveId" clId="{45897FA1-1A19-41AC-9DAF-64F6ACC83477}" dt="2020-06-03T12:53:35.584" v="1254" actId="1076"/>
          <ac:spMkLst>
            <pc:docMk/>
            <pc:sldMk cId="2400613635" sldId="1590"/>
            <ac:spMk id="32" creationId="{6C377618-9BB6-4128-8810-A0729ED9EDA8}"/>
          </ac:spMkLst>
        </pc:spChg>
        <pc:spChg chg="mod">
          <ac:chgData name="Eldert Grootenboer" userId="3fe8758b2c2b58d2" providerId="LiveId" clId="{45897FA1-1A19-41AC-9DAF-64F6ACC83477}" dt="2020-06-03T12:53:35.584" v="1254" actId="1076"/>
          <ac:spMkLst>
            <pc:docMk/>
            <pc:sldMk cId="2400613635" sldId="1590"/>
            <ac:spMk id="33" creationId="{F10E3DCF-F365-4897-9FCA-01558FA55E2A}"/>
          </ac:spMkLst>
        </pc:spChg>
        <pc:spChg chg="mod">
          <ac:chgData name="Eldert Grootenboer" userId="3fe8758b2c2b58d2" providerId="LiveId" clId="{45897FA1-1A19-41AC-9DAF-64F6ACC83477}" dt="2020-06-03T12:53:35.584" v="1254" actId="1076"/>
          <ac:spMkLst>
            <pc:docMk/>
            <pc:sldMk cId="2400613635" sldId="1590"/>
            <ac:spMk id="34" creationId="{D833FD02-3074-4614-8688-D5EFF799ADAB}"/>
          </ac:spMkLst>
        </pc:spChg>
        <pc:spChg chg="mod">
          <ac:chgData name="Eldert Grootenboer" userId="3fe8758b2c2b58d2" providerId="LiveId" clId="{45897FA1-1A19-41AC-9DAF-64F6ACC83477}" dt="2020-06-03T12:53:35.584" v="1254" actId="1076"/>
          <ac:spMkLst>
            <pc:docMk/>
            <pc:sldMk cId="2400613635" sldId="1590"/>
            <ac:spMk id="35" creationId="{D5950A40-F6D1-4064-888C-B498CF66C31B}"/>
          </ac:spMkLst>
        </pc:spChg>
        <pc:spChg chg="mod">
          <ac:chgData name="Eldert Grootenboer" userId="3fe8758b2c2b58d2" providerId="LiveId" clId="{45897FA1-1A19-41AC-9DAF-64F6ACC83477}" dt="2020-06-03T12:53:35.584" v="1254" actId="1076"/>
          <ac:spMkLst>
            <pc:docMk/>
            <pc:sldMk cId="2400613635" sldId="1590"/>
            <ac:spMk id="36" creationId="{887A8CB4-D1F6-42DF-8729-73C48B779D69}"/>
          </ac:spMkLst>
        </pc:spChg>
        <pc:spChg chg="mod">
          <ac:chgData name="Eldert Grootenboer" userId="3fe8758b2c2b58d2" providerId="LiveId" clId="{45897FA1-1A19-41AC-9DAF-64F6ACC83477}" dt="2020-06-03T12:53:35.584" v="1254" actId="1076"/>
          <ac:spMkLst>
            <pc:docMk/>
            <pc:sldMk cId="2400613635" sldId="1590"/>
            <ac:spMk id="37" creationId="{6DB1123C-F6D2-4F2D-B64A-30596FA5903C}"/>
          </ac:spMkLst>
        </pc:spChg>
        <pc:spChg chg="mod">
          <ac:chgData name="Eldert Grootenboer" userId="3fe8758b2c2b58d2" providerId="LiveId" clId="{45897FA1-1A19-41AC-9DAF-64F6ACC83477}" dt="2020-06-03T12:53:35.584" v="1254" actId="1076"/>
          <ac:spMkLst>
            <pc:docMk/>
            <pc:sldMk cId="2400613635" sldId="1590"/>
            <ac:spMk id="39" creationId="{C1AAEE6E-0863-4510-B2EE-15F576D296FC}"/>
          </ac:spMkLst>
        </pc:spChg>
        <pc:spChg chg="mod">
          <ac:chgData name="Eldert Grootenboer" userId="3fe8758b2c2b58d2" providerId="LiveId" clId="{45897FA1-1A19-41AC-9DAF-64F6ACC83477}" dt="2020-06-03T12:53:35.584" v="1254" actId="1076"/>
          <ac:spMkLst>
            <pc:docMk/>
            <pc:sldMk cId="2400613635" sldId="1590"/>
            <ac:spMk id="40" creationId="{E778940F-987F-455F-8B9F-AC1FEBC84CB0}"/>
          </ac:spMkLst>
        </pc:spChg>
        <pc:spChg chg="mod">
          <ac:chgData name="Eldert Grootenboer" userId="3fe8758b2c2b58d2" providerId="LiveId" clId="{45897FA1-1A19-41AC-9DAF-64F6ACC83477}" dt="2020-06-03T12:53:35.584" v="1254" actId="1076"/>
          <ac:spMkLst>
            <pc:docMk/>
            <pc:sldMk cId="2400613635" sldId="1590"/>
            <ac:spMk id="43" creationId="{2BAF5847-D351-41AD-BEE9-8B1492F58ED8}"/>
          </ac:spMkLst>
        </pc:spChg>
        <pc:spChg chg="mod">
          <ac:chgData name="Eldert Grootenboer" userId="3fe8758b2c2b58d2" providerId="LiveId" clId="{45897FA1-1A19-41AC-9DAF-64F6ACC83477}" dt="2020-06-03T12:53:35.584" v="1254" actId="1076"/>
          <ac:spMkLst>
            <pc:docMk/>
            <pc:sldMk cId="2400613635" sldId="1590"/>
            <ac:spMk id="44" creationId="{64FA541C-6763-4A42-992E-A2921684E60D}"/>
          </ac:spMkLst>
        </pc:spChg>
        <pc:spChg chg="mod">
          <ac:chgData name="Eldert Grootenboer" userId="3fe8758b2c2b58d2" providerId="LiveId" clId="{45897FA1-1A19-41AC-9DAF-64F6ACC83477}" dt="2020-06-03T12:53:35.584" v="1254" actId="1076"/>
          <ac:spMkLst>
            <pc:docMk/>
            <pc:sldMk cId="2400613635" sldId="1590"/>
            <ac:spMk id="46" creationId="{FDEA50FE-5B6D-4432-B249-C9A85926392B}"/>
          </ac:spMkLst>
        </pc:spChg>
        <pc:grpChg chg="del">
          <ac:chgData name="Eldert Grootenboer" userId="3fe8758b2c2b58d2" providerId="LiveId" clId="{45897FA1-1A19-41AC-9DAF-64F6ACC83477}" dt="2020-06-03T12:53:19.317" v="1251" actId="478"/>
          <ac:grpSpMkLst>
            <pc:docMk/>
            <pc:sldMk cId="2400613635" sldId="1590"/>
            <ac:grpSpMk id="3" creationId="{51CE55AA-DDF9-47D1-8E24-1E0880F1CAD4}"/>
          </ac:grpSpMkLst>
        </pc:grpChg>
        <pc:grpChg chg="del">
          <ac:chgData name="Eldert Grootenboer" userId="3fe8758b2c2b58d2" providerId="LiveId" clId="{45897FA1-1A19-41AC-9DAF-64F6ACC83477}" dt="2020-06-03T12:53:19.317" v="1251" actId="478"/>
          <ac:grpSpMkLst>
            <pc:docMk/>
            <pc:sldMk cId="2400613635" sldId="1590"/>
            <ac:grpSpMk id="13" creationId="{F32279AF-0AF3-4CC9-9C66-A83F31FE3AFE}"/>
          </ac:grpSpMkLst>
        </pc:grpChg>
        <pc:grpChg chg="del">
          <ac:chgData name="Eldert Grootenboer" userId="3fe8758b2c2b58d2" providerId="LiveId" clId="{45897FA1-1A19-41AC-9DAF-64F6ACC83477}" dt="2020-06-03T12:53:19.317" v="1251" actId="478"/>
          <ac:grpSpMkLst>
            <pc:docMk/>
            <pc:sldMk cId="2400613635" sldId="1590"/>
            <ac:grpSpMk id="17" creationId="{E6504155-E10D-4EAD-8A27-4B8AE0C61C1D}"/>
          </ac:grpSpMkLst>
        </pc:grpChg>
        <pc:grpChg chg="add mod">
          <ac:chgData name="Eldert Grootenboer" userId="3fe8758b2c2b58d2" providerId="LiveId" clId="{45897FA1-1A19-41AC-9DAF-64F6ACC83477}" dt="2020-06-03T12:53:35.584" v="1254" actId="1076"/>
          <ac:grpSpMkLst>
            <pc:docMk/>
            <pc:sldMk cId="2400613635" sldId="1590"/>
            <ac:grpSpMk id="28" creationId="{D3C88916-EABF-4547-BB60-B32EB32D262B}"/>
          </ac:grpSpMkLst>
        </pc:grpChg>
        <pc:grpChg chg="mod">
          <ac:chgData name="Eldert Grootenboer" userId="3fe8758b2c2b58d2" providerId="LiveId" clId="{45897FA1-1A19-41AC-9DAF-64F6ACC83477}" dt="2020-06-03T12:53:35.584" v="1254" actId="1076"/>
          <ac:grpSpMkLst>
            <pc:docMk/>
            <pc:sldMk cId="2400613635" sldId="1590"/>
            <ac:grpSpMk id="31" creationId="{7BDC1663-06F3-4DEB-A61C-79F7AA64D220}"/>
          </ac:grpSpMkLst>
        </pc:grpChg>
        <pc:grpChg chg="add mod">
          <ac:chgData name="Eldert Grootenboer" userId="3fe8758b2c2b58d2" providerId="LiveId" clId="{45897FA1-1A19-41AC-9DAF-64F6ACC83477}" dt="2020-06-03T12:53:35.584" v="1254" actId="1076"/>
          <ac:grpSpMkLst>
            <pc:docMk/>
            <pc:sldMk cId="2400613635" sldId="1590"/>
            <ac:grpSpMk id="38" creationId="{DBE39DFA-56A1-4C55-B795-5E98F4BC2FCE}"/>
          </ac:grpSpMkLst>
        </pc:grpChg>
        <pc:grpChg chg="add mod">
          <ac:chgData name="Eldert Grootenboer" userId="3fe8758b2c2b58d2" providerId="LiveId" clId="{45897FA1-1A19-41AC-9DAF-64F6ACC83477}" dt="2020-06-03T12:53:35.584" v="1254" actId="1076"/>
          <ac:grpSpMkLst>
            <pc:docMk/>
            <pc:sldMk cId="2400613635" sldId="1590"/>
            <ac:grpSpMk id="42" creationId="{DB4EBD71-2C5D-4F41-BF39-746865FC1957}"/>
          </ac:grpSpMkLst>
        </pc:grpChg>
        <pc:grpChg chg="mod">
          <ac:chgData name="Eldert Grootenboer" userId="3fe8758b2c2b58d2" providerId="LiveId" clId="{45897FA1-1A19-41AC-9DAF-64F6ACC83477}" dt="2020-06-03T12:53:35.584" v="1254" actId="1076"/>
          <ac:grpSpMkLst>
            <pc:docMk/>
            <pc:sldMk cId="2400613635" sldId="1590"/>
            <ac:grpSpMk id="45" creationId="{69BBDD7B-7A0A-4F41-B863-BD74DC21A0D5}"/>
          </ac:grpSpMkLst>
        </pc:grpChg>
        <pc:grpChg chg="mod">
          <ac:chgData name="Eldert Grootenboer" userId="3fe8758b2c2b58d2" providerId="LiveId" clId="{45897FA1-1A19-41AC-9DAF-64F6ACC83477}" dt="2020-06-03T12:53:35.584" v="1254" actId="1076"/>
          <ac:grpSpMkLst>
            <pc:docMk/>
            <pc:sldMk cId="2400613635" sldId="1590"/>
            <ac:grpSpMk id="47" creationId="{A4D114C2-7515-4D96-A708-06A1F466AD6B}"/>
          </ac:grpSpMkLst>
        </pc:grpChg>
        <pc:grpChg chg="mod">
          <ac:chgData name="Eldert Grootenboer" userId="3fe8758b2c2b58d2" providerId="LiveId" clId="{45897FA1-1A19-41AC-9DAF-64F6ACC83477}" dt="2020-06-03T12:53:35.584" v="1254" actId="1076"/>
          <ac:grpSpMkLst>
            <pc:docMk/>
            <pc:sldMk cId="2400613635" sldId="1590"/>
            <ac:grpSpMk id="48" creationId="{E1140218-C493-4943-8AB2-6C1612336334}"/>
          </ac:grpSpMkLst>
        </pc:grpChg>
        <pc:picChg chg="mod">
          <ac:chgData name="Eldert Grootenboer" userId="3fe8758b2c2b58d2" providerId="LiveId" clId="{45897FA1-1A19-41AC-9DAF-64F6ACC83477}" dt="2020-06-03T12:53:35.584" v="1254" actId="1076"/>
          <ac:picMkLst>
            <pc:docMk/>
            <pc:sldMk cId="2400613635" sldId="1590"/>
            <ac:picMk id="41" creationId="{8663B4D2-71C1-4CA1-AC47-9643ABE50D88}"/>
          </ac:picMkLst>
        </pc:picChg>
        <pc:cxnChg chg="mod">
          <ac:chgData name="Eldert Grootenboer" userId="3fe8758b2c2b58d2" providerId="LiveId" clId="{45897FA1-1A19-41AC-9DAF-64F6ACC83477}" dt="2020-06-03T12:53:35.584" v="1254" actId="1076"/>
          <ac:cxnSpMkLst>
            <pc:docMk/>
            <pc:sldMk cId="2400613635" sldId="1590"/>
            <ac:cxnSpMk id="49" creationId="{A05AB62E-A031-43E5-86B7-FD3736C444F0}"/>
          </ac:cxnSpMkLst>
        </pc:cxnChg>
        <pc:cxnChg chg="mod">
          <ac:chgData name="Eldert Grootenboer" userId="3fe8758b2c2b58d2" providerId="LiveId" clId="{45897FA1-1A19-41AC-9DAF-64F6ACC83477}" dt="2020-06-03T12:53:35.584" v="1254" actId="1076"/>
          <ac:cxnSpMkLst>
            <pc:docMk/>
            <pc:sldMk cId="2400613635" sldId="1590"/>
            <ac:cxnSpMk id="50" creationId="{7571732D-9052-4D23-B511-6F2F446D6777}"/>
          </ac:cxnSpMkLst>
        </pc:cxnChg>
        <pc:cxnChg chg="mod">
          <ac:chgData name="Eldert Grootenboer" userId="3fe8758b2c2b58d2" providerId="LiveId" clId="{45897FA1-1A19-41AC-9DAF-64F6ACC83477}" dt="2020-06-03T12:53:35.584" v="1254" actId="1076"/>
          <ac:cxnSpMkLst>
            <pc:docMk/>
            <pc:sldMk cId="2400613635" sldId="1590"/>
            <ac:cxnSpMk id="51" creationId="{73253E05-94A3-4CDB-8A14-92F39D1A09DB}"/>
          </ac:cxnSpMkLst>
        </pc:cxnChg>
        <pc:cxnChg chg="mod">
          <ac:chgData name="Eldert Grootenboer" userId="3fe8758b2c2b58d2" providerId="LiveId" clId="{45897FA1-1A19-41AC-9DAF-64F6ACC83477}" dt="2020-06-03T12:53:35.584" v="1254" actId="1076"/>
          <ac:cxnSpMkLst>
            <pc:docMk/>
            <pc:sldMk cId="2400613635" sldId="1590"/>
            <ac:cxnSpMk id="52" creationId="{E7200138-5D14-439B-B122-06D936447E3C}"/>
          </ac:cxnSpMkLst>
        </pc:cxnChg>
      </pc:sldChg>
      <pc:sldChg chg="addSp delSp modSp del">
        <pc:chgData name="Eldert Grootenboer" userId="3fe8758b2c2b58d2" providerId="LiveId" clId="{45897FA1-1A19-41AC-9DAF-64F6ACC83477}" dt="2020-06-03T11:26:59.070" v="1035" actId="47"/>
        <pc:sldMkLst>
          <pc:docMk/>
          <pc:sldMk cId="1092010799" sldId="1591"/>
        </pc:sldMkLst>
        <pc:spChg chg="add del mod">
          <ac:chgData name="Eldert Grootenboer" userId="3fe8758b2c2b58d2" providerId="LiveId" clId="{45897FA1-1A19-41AC-9DAF-64F6ACC83477}" dt="2020-06-03T09:44:23.103" v="505"/>
          <ac:spMkLst>
            <pc:docMk/>
            <pc:sldMk cId="1092010799" sldId="1591"/>
            <ac:spMk id="2" creationId="{6FC54DF2-0CFB-45F4-BEFC-D32A9219FF23}"/>
          </ac:spMkLst>
        </pc:spChg>
        <pc:spChg chg="mod">
          <ac:chgData name="Eldert Grootenboer" userId="3fe8758b2c2b58d2" providerId="LiveId" clId="{45897FA1-1A19-41AC-9DAF-64F6ACC83477}" dt="2020-06-03T09:44:23.103" v="505"/>
          <ac:spMkLst>
            <pc:docMk/>
            <pc:sldMk cId="1092010799" sldId="1591"/>
            <ac:spMk id="29" creationId="{1E0635CD-F3E3-4131-B424-E0BC13FEDD78}"/>
          </ac:spMkLst>
        </pc:spChg>
      </pc:sldChg>
      <pc:sldChg chg="addSp delSp modSp mod modTransition setBg">
        <pc:chgData name="Eldert Grootenboer" userId="3fe8758b2c2b58d2" providerId="LiveId" clId="{45897FA1-1A19-41AC-9DAF-64F6ACC83477}" dt="2020-06-03T12:59:14.596" v="1397" actId="1038"/>
        <pc:sldMkLst>
          <pc:docMk/>
          <pc:sldMk cId="1117174445" sldId="1592"/>
        </pc:sldMkLst>
        <pc:spChg chg="add del mod">
          <ac:chgData name="Eldert Grootenboer" userId="3fe8758b2c2b58d2" providerId="LiveId" clId="{45897FA1-1A19-41AC-9DAF-64F6ACC83477}" dt="2020-06-03T09:44:23.103" v="505"/>
          <ac:spMkLst>
            <pc:docMk/>
            <pc:sldMk cId="1117174445" sldId="1592"/>
            <ac:spMk id="3" creationId="{593644C9-FCFD-4252-BC44-28DF1A198FA7}"/>
          </ac:spMkLst>
        </pc:spChg>
        <pc:spChg chg="mod">
          <ac:chgData name="Eldert Grootenboer" userId="3fe8758b2c2b58d2" providerId="LiveId" clId="{45897FA1-1A19-41AC-9DAF-64F6ACC83477}" dt="2020-06-03T09:44:23.103" v="505"/>
          <ac:spMkLst>
            <pc:docMk/>
            <pc:sldMk cId="1117174445" sldId="1592"/>
            <ac:spMk id="4" creationId="{00000000-0000-0000-0000-000000000000}"/>
          </ac:spMkLst>
        </pc:spChg>
        <pc:spChg chg="del">
          <ac:chgData name="Eldert Grootenboer" userId="3fe8758b2c2b58d2" providerId="LiveId" clId="{45897FA1-1A19-41AC-9DAF-64F6ACC83477}" dt="2020-06-03T12:54:06.803" v="1255" actId="478"/>
          <ac:spMkLst>
            <pc:docMk/>
            <pc:sldMk cId="1117174445" sldId="1592"/>
            <ac:spMk id="16" creationId="{00000000-0000-0000-0000-000000000000}"/>
          </ac:spMkLst>
        </pc:spChg>
        <pc:spChg chg="add mod">
          <ac:chgData name="Eldert Grootenboer" userId="3fe8758b2c2b58d2" providerId="LiveId" clId="{45897FA1-1A19-41AC-9DAF-64F6ACC83477}" dt="2020-06-03T12:59:14.596" v="1397" actId="1038"/>
          <ac:spMkLst>
            <pc:docMk/>
            <pc:sldMk cId="1117174445" sldId="1592"/>
            <ac:spMk id="59" creationId="{27149A4E-1D73-407C-BF6D-35F550936946}"/>
          </ac:spMkLst>
        </pc:spChg>
        <pc:spChg chg="mod">
          <ac:chgData name="Eldert Grootenboer" userId="3fe8758b2c2b58d2" providerId="LiveId" clId="{45897FA1-1A19-41AC-9DAF-64F6ACC83477}" dt="2020-06-03T12:59:14.596" v="1397" actId="1038"/>
          <ac:spMkLst>
            <pc:docMk/>
            <pc:sldMk cId="1117174445" sldId="1592"/>
            <ac:spMk id="63" creationId="{7A675489-87EB-418A-96EE-87EA437B251B}"/>
          </ac:spMkLst>
        </pc:spChg>
        <pc:spChg chg="mod">
          <ac:chgData name="Eldert Grootenboer" userId="3fe8758b2c2b58d2" providerId="LiveId" clId="{45897FA1-1A19-41AC-9DAF-64F6ACC83477}" dt="2020-06-03T12:59:14.596" v="1397" actId="1038"/>
          <ac:spMkLst>
            <pc:docMk/>
            <pc:sldMk cId="1117174445" sldId="1592"/>
            <ac:spMk id="64" creationId="{A2778256-F5BF-439F-92BE-7B3F2A486C47}"/>
          </ac:spMkLst>
        </pc:spChg>
        <pc:spChg chg="mod">
          <ac:chgData name="Eldert Grootenboer" userId="3fe8758b2c2b58d2" providerId="LiveId" clId="{45897FA1-1A19-41AC-9DAF-64F6ACC83477}" dt="2020-06-03T12:59:14.596" v="1397" actId="1038"/>
          <ac:spMkLst>
            <pc:docMk/>
            <pc:sldMk cId="1117174445" sldId="1592"/>
            <ac:spMk id="69" creationId="{BDBA4205-F1BE-454F-A6E2-B4291A070D90}"/>
          </ac:spMkLst>
        </pc:spChg>
        <pc:spChg chg="mod">
          <ac:chgData name="Eldert Grootenboer" userId="3fe8758b2c2b58d2" providerId="LiveId" clId="{45897FA1-1A19-41AC-9DAF-64F6ACC83477}" dt="2020-06-03T12:59:14.596" v="1397" actId="1038"/>
          <ac:spMkLst>
            <pc:docMk/>
            <pc:sldMk cId="1117174445" sldId="1592"/>
            <ac:spMk id="70" creationId="{5EAE370A-755A-4B92-90D3-D1598C156697}"/>
          </ac:spMkLst>
        </pc:spChg>
        <pc:spChg chg="mod">
          <ac:chgData name="Eldert Grootenboer" userId="3fe8758b2c2b58d2" providerId="LiveId" clId="{45897FA1-1A19-41AC-9DAF-64F6ACC83477}" dt="2020-06-03T12:59:14.596" v="1397" actId="1038"/>
          <ac:spMkLst>
            <pc:docMk/>
            <pc:sldMk cId="1117174445" sldId="1592"/>
            <ac:spMk id="90" creationId="{4E9F7F3C-2B7A-4789-8803-F19405066008}"/>
          </ac:spMkLst>
        </pc:spChg>
        <pc:spChg chg="mod">
          <ac:chgData name="Eldert Grootenboer" userId="3fe8758b2c2b58d2" providerId="LiveId" clId="{45897FA1-1A19-41AC-9DAF-64F6ACC83477}" dt="2020-06-03T12:59:14.596" v="1397" actId="1038"/>
          <ac:spMkLst>
            <pc:docMk/>
            <pc:sldMk cId="1117174445" sldId="1592"/>
            <ac:spMk id="91" creationId="{D30B94E0-9077-4475-A60F-B5D30EB1281E}"/>
          </ac:spMkLst>
        </pc:spChg>
        <pc:spChg chg="mod">
          <ac:chgData name="Eldert Grootenboer" userId="3fe8758b2c2b58d2" providerId="LiveId" clId="{45897FA1-1A19-41AC-9DAF-64F6ACC83477}" dt="2020-06-03T12:59:14.596" v="1397" actId="1038"/>
          <ac:spMkLst>
            <pc:docMk/>
            <pc:sldMk cId="1117174445" sldId="1592"/>
            <ac:spMk id="92" creationId="{CD250FB6-1DED-4542-AC1B-5B01C9304D1E}"/>
          </ac:spMkLst>
        </pc:spChg>
        <pc:spChg chg="mod">
          <ac:chgData name="Eldert Grootenboer" userId="3fe8758b2c2b58d2" providerId="LiveId" clId="{45897FA1-1A19-41AC-9DAF-64F6ACC83477}" dt="2020-06-03T12:59:14.596" v="1397" actId="1038"/>
          <ac:spMkLst>
            <pc:docMk/>
            <pc:sldMk cId="1117174445" sldId="1592"/>
            <ac:spMk id="93" creationId="{4D64BB09-1AC0-4B51-8A21-F70B9C2D6815}"/>
          </ac:spMkLst>
        </pc:spChg>
        <pc:spChg chg="mod">
          <ac:chgData name="Eldert Grootenboer" userId="3fe8758b2c2b58d2" providerId="LiveId" clId="{45897FA1-1A19-41AC-9DAF-64F6ACC83477}" dt="2020-06-03T12:59:14.596" v="1397" actId="1038"/>
          <ac:spMkLst>
            <pc:docMk/>
            <pc:sldMk cId="1117174445" sldId="1592"/>
            <ac:spMk id="95" creationId="{7B784766-F583-48BF-9550-41501E053807}"/>
          </ac:spMkLst>
        </pc:spChg>
        <pc:spChg chg="mod">
          <ac:chgData name="Eldert Grootenboer" userId="3fe8758b2c2b58d2" providerId="LiveId" clId="{45897FA1-1A19-41AC-9DAF-64F6ACC83477}" dt="2020-06-03T12:59:14.596" v="1397" actId="1038"/>
          <ac:spMkLst>
            <pc:docMk/>
            <pc:sldMk cId="1117174445" sldId="1592"/>
            <ac:spMk id="99" creationId="{ACF5AF80-E58A-4073-B19A-25FEC476A48D}"/>
          </ac:spMkLst>
        </pc:spChg>
        <pc:spChg chg="mod">
          <ac:chgData name="Eldert Grootenboer" userId="3fe8758b2c2b58d2" providerId="LiveId" clId="{45897FA1-1A19-41AC-9DAF-64F6ACC83477}" dt="2020-06-03T12:59:14.596" v="1397" actId="1038"/>
          <ac:spMkLst>
            <pc:docMk/>
            <pc:sldMk cId="1117174445" sldId="1592"/>
            <ac:spMk id="102" creationId="{464C47DC-E32D-4CA5-A872-96C7E704EB45}"/>
          </ac:spMkLst>
        </pc:spChg>
        <pc:spChg chg="mod">
          <ac:chgData name="Eldert Grootenboer" userId="3fe8758b2c2b58d2" providerId="LiveId" clId="{45897FA1-1A19-41AC-9DAF-64F6ACC83477}" dt="2020-06-03T12:59:14.596" v="1397" actId="1038"/>
          <ac:spMkLst>
            <pc:docMk/>
            <pc:sldMk cId="1117174445" sldId="1592"/>
            <ac:spMk id="109" creationId="{20EAE1C4-6368-4FB5-AA53-4262B27CAC88}"/>
          </ac:spMkLst>
        </pc:spChg>
        <pc:spChg chg="mod">
          <ac:chgData name="Eldert Grootenboer" userId="3fe8758b2c2b58d2" providerId="LiveId" clId="{45897FA1-1A19-41AC-9DAF-64F6ACC83477}" dt="2020-06-03T12:59:14.596" v="1397" actId="1038"/>
          <ac:spMkLst>
            <pc:docMk/>
            <pc:sldMk cId="1117174445" sldId="1592"/>
            <ac:spMk id="112" creationId="{94E5A98E-5D9F-4591-83AA-5EA553759A42}"/>
          </ac:spMkLst>
        </pc:spChg>
        <pc:spChg chg="mod">
          <ac:chgData name="Eldert Grootenboer" userId="3fe8758b2c2b58d2" providerId="LiveId" clId="{45897FA1-1A19-41AC-9DAF-64F6ACC83477}" dt="2020-06-03T12:59:14.596" v="1397" actId="1038"/>
          <ac:spMkLst>
            <pc:docMk/>
            <pc:sldMk cId="1117174445" sldId="1592"/>
            <ac:spMk id="115" creationId="{C4F0386D-5838-441E-B392-9EF7BEDB2DF7}"/>
          </ac:spMkLst>
        </pc:spChg>
        <pc:spChg chg="mod">
          <ac:chgData name="Eldert Grootenboer" userId="3fe8758b2c2b58d2" providerId="LiveId" clId="{45897FA1-1A19-41AC-9DAF-64F6ACC83477}" dt="2020-06-03T12:59:14.596" v="1397" actId="1038"/>
          <ac:spMkLst>
            <pc:docMk/>
            <pc:sldMk cId="1117174445" sldId="1592"/>
            <ac:spMk id="120" creationId="{EB707BB8-15F5-4167-9803-EB7C339AC068}"/>
          </ac:spMkLst>
        </pc:spChg>
        <pc:spChg chg="mod">
          <ac:chgData name="Eldert Grootenboer" userId="3fe8758b2c2b58d2" providerId="LiveId" clId="{45897FA1-1A19-41AC-9DAF-64F6ACC83477}" dt="2020-06-03T12:59:14.596" v="1397" actId="1038"/>
          <ac:spMkLst>
            <pc:docMk/>
            <pc:sldMk cId="1117174445" sldId="1592"/>
            <ac:spMk id="121" creationId="{09678CC1-8245-411C-ACE3-56B9625EA299}"/>
          </ac:spMkLst>
        </pc:spChg>
        <pc:spChg chg="mod">
          <ac:chgData name="Eldert Grootenboer" userId="3fe8758b2c2b58d2" providerId="LiveId" clId="{45897FA1-1A19-41AC-9DAF-64F6ACC83477}" dt="2020-06-03T12:59:14.596" v="1397" actId="1038"/>
          <ac:spMkLst>
            <pc:docMk/>
            <pc:sldMk cId="1117174445" sldId="1592"/>
            <ac:spMk id="125" creationId="{FC9886F3-8E58-4BC7-8C3B-7C8FA1959D33}"/>
          </ac:spMkLst>
        </pc:spChg>
        <pc:spChg chg="mod">
          <ac:chgData name="Eldert Grootenboer" userId="3fe8758b2c2b58d2" providerId="LiveId" clId="{45897FA1-1A19-41AC-9DAF-64F6ACC83477}" dt="2020-06-03T12:59:14.596" v="1397" actId="1038"/>
          <ac:spMkLst>
            <pc:docMk/>
            <pc:sldMk cId="1117174445" sldId="1592"/>
            <ac:spMk id="126" creationId="{9499E2FD-B064-454D-BED3-933792D76EDE}"/>
          </ac:spMkLst>
        </pc:spChg>
        <pc:spChg chg="mod">
          <ac:chgData name="Eldert Grootenboer" userId="3fe8758b2c2b58d2" providerId="LiveId" clId="{45897FA1-1A19-41AC-9DAF-64F6ACC83477}" dt="2020-06-03T12:59:14.596" v="1397" actId="1038"/>
          <ac:spMkLst>
            <pc:docMk/>
            <pc:sldMk cId="1117174445" sldId="1592"/>
            <ac:spMk id="128" creationId="{3EB7F76A-C5BB-4291-8B8C-0638C70F21DB}"/>
          </ac:spMkLst>
        </pc:spChg>
        <pc:spChg chg="mod">
          <ac:chgData name="Eldert Grootenboer" userId="3fe8758b2c2b58d2" providerId="LiveId" clId="{45897FA1-1A19-41AC-9DAF-64F6ACC83477}" dt="2020-06-03T12:59:14.596" v="1397" actId="1038"/>
          <ac:spMkLst>
            <pc:docMk/>
            <pc:sldMk cId="1117174445" sldId="1592"/>
            <ac:spMk id="138" creationId="{17856841-121F-4234-9941-2FE0D8470D88}"/>
          </ac:spMkLst>
        </pc:spChg>
        <pc:spChg chg="mod">
          <ac:chgData name="Eldert Grootenboer" userId="3fe8758b2c2b58d2" providerId="LiveId" clId="{45897FA1-1A19-41AC-9DAF-64F6ACC83477}" dt="2020-06-03T12:59:14.596" v="1397" actId="1038"/>
          <ac:spMkLst>
            <pc:docMk/>
            <pc:sldMk cId="1117174445" sldId="1592"/>
            <ac:spMk id="139" creationId="{9A57863A-DC8A-4FC9-A083-41ABC9D9C2AE}"/>
          </ac:spMkLst>
        </pc:spChg>
        <pc:spChg chg="mod">
          <ac:chgData name="Eldert Grootenboer" userId="3fe8758b2c2b58d2" providerId="LiveId" clId="{45897FA1-1A19-41AC-9DAF-64F6ACC83477}" dt="2020-06-03T12:59:14.596" v="1397" actId="1038"/>
          <ac:spMkLst>
            <pc:docMk/>
            <pc:sldMk cId="1117174445" sldId="1592"/>
            <ac:spMk id="141" creationId="{76987EA3-69D5-4B68-A929-1F08FC0B24CD}"/>
          </ac:spMkLst>
        </pc:spChg>
        <pc:spChg chg="mod">
          <ac:chgData name="Eldert Grootenboer" userId="3fe8758b2c2b58d2" providerId="LiveId" clId="{45897FA1-1A19-41AC-9DAF-64F6ACC83477}" dt="2020-06-03T12:59:14.596" v="1397" actId="1038"/>
          <ac:spMkLst>
            <pc:docMk/>
            <pc:sldMk cId="1117174445" sldId="1592"/>
            <ac:spMk id="142" creationId="{63AE3C7C-7ED7-4383-81A3-D455E247994C}"/>
          </ac:spMkLst>
        </pc:spChg>
        <pc:spChg chg="mod">
          <ac:chgData name="Eldert Grootenboer" userId="3fe8758b2c2b58d2" providerId="LiveId" clId="{45897FA1-1A19-41AC-9DAF-64F6ACC83477}" dt="2020-06-03T12:59:14.596" v="1397" actId="1038"/>
          <ac:spMkLst>
            <pc:docMk/>
            <pc:sldMk cId="1117174445" sldId="1592"/>
            <ac:spMk id="147" creationId="{8B9071D2-110B-4762-ABEA-0AE3786098E1}"/>
          </ac:spMkLst>
        </pc:spChg>
        <pc:spChg chg="mod">
          <ac:chgData name="Eldert Grootenboer" userId="3fe8758b2c2b58d2" providerId="LiveId" clId="{45897FA1-1A19-41AC-9DAF-64F6ACC83477}" dt="2020-06-03T12:59:14.596" v="1397" actId="1038"/>
          <ac:spMkLst>
            <pc:docMk/>
            <pc:sldMk cId="1117174445" sldId="1592"/>
            <ac:spMk id="148" creationId="{BB01F206-1CFC-48B9-B413-9FEA1CAC0426}"/>
          </ac:spMkLst>
        </pc:spChg>
        <pc:grpChg chg="del">
          <ac:chgData name="Eldert Grootenboer" userId="3fe8758b2c2b58d2" providerId="LiveId" clId="{45897FA1-1A19-41AC-9DAF-64F6ACC83477}" dt="2020-06-03T12:54:10.530" v="1256" actId="478"/>
          <ac:grpSpMkLst>
            <pc:docMk/>
            <pc:sldMk cId="1117174445" sldId="1592"/>
            <ac:grpSpMk id="36" creationId="{175652AA-13F9-4707-A9C6-B55726FC4687}"/>
          </ac:grpSpMkLst>
        </pc:grpChg>
        <pc:grpChg chg="del">
          <ac:chgData name="Eldert Grootenboer" userId="3fe8758b2c2b58d2" providerId="LiveId" clId="{45897FA1-1A19-41AC-9DAF-64F6ACC83477}" dt="2020-06-03T12:54:10.530" v="1256" actId="478"/>
          <ac:grpSpMkLst>
            <pc:docMk/>
            <pc:sldMk cId="1117174445" sldId="1592"/>
            <ac:grpSpMk id="39" creationId="{7D77C0AF-F903-4B2A-9EA2-90E264AA40EA}"/>
          </ac:grpSpMkLst>
        </pc:grpChg>
        <pc:grpChg chg="del">
          <ac:chgData name="Eldert Grootenboer" userId="3fe8758b2c2b58d2" providerId="LiveId" clId="{45897FA1-1A19-41AC-9DAF-64F6ACC83477}" dt="2020-06-03T12:54:10.530" v="1256" actId="478"/>
          <ac:grpSpMkLst>
            <pc:docMk/>
            <pc:sldMk cId="1117174445" sldId="1592"/>
            <ac:grpSpMk id="54" creationId="{1B25196E-D5E4-49A3-B071-864CAAE3863B}"/>
          </ac:grpSpMkLst>
        </pc:grpChg>
        <pc:grpChg chg="add mod">
          <ac:chgData name="Eldert Grootenboer" userId="3fe8758b2c2b58d2" providerId="LiveId" clId="{45897FA1-1A19-41AC-9DAF-64F6ACC83477}" dt="2020-06-03T12:59:14.596" v="1397" actId="1038"/>
          <ac:grpSpMkLst>
            <pc:docMk/>
            <pc:sldMk cId="1117174445" sldId="1592"/>
            <ac:grpSpMk id="60" creationId="{268C7BA1-6BBC-4C90-8626-B06E7C4DBED2}"/>
          </ac:grpSpMkLst>
        </pc:grpChg>
        <pc:grpChg chg="mod">
          <ac:chgData name="Eldert Grootenboer" userId="3fe8758b2c2b58d2" providerId="LiveId" clId="{45897FA1-1A19-41AC-9DAF-64F6ACC83477}" dt="2020-06-03T12:59:14.596" v="1397" actId="1038"/>
          <ac:grpSpMkLst>
            <pc:docMk/>
            <pc:sldMk cId="1117174445" sldId="1592"/>
            <ac:grpSpMk id="65" creationId="{E6609E27-3796-43F6-87FA-721F0B723AB1}"/>
          </ac:grpSpMkLst>
        </pc:grpChg>
        <pc:grpChg chg="del">
          <ac:chgData name="Eldert Grootenboer" userId="3fe8758b2c2b58d2" providerId="LiveId" clId="{45897FA1-1A19-41AC-9DAF-64F6ACC83477}" dt="2020-06-03T12:54:10.530" v="1256" actId="478"/>
          <ac:grpSpMkLst>
            <pc:docMk/>
            <pc:sldMk cId="1117174445" sldId="1592"/>
            <ac:grpSpMk id="79" creationId="{FD7A6A91-8AEF-44FA-B6FE-3C40FFEA9B3F}"/>
          </ac:grpSpMkLst>
        </pc:grpChg>
        <pc:grpChg chg="add mod">
          <ac:chgData name="Eldert Grootenboer" userId="3fe8758b2c2b58d2" providerId="LiveId" clId="{45897FA1-1A19-41AC-9DAF-64F6ACC83477}" dt="2020-06-03T12:59:14.596" v="1397" actId="1038"/>
          <ac:grpSpMkLst>
            <pc:docMk/>
            <pc:sldMk cId="1117174445" sldId="1592"/>
            <ac:grpSpMk id="94" creationId="{83AD8F40-3BC6-4CDA-A134-A92D0784179F}"/>
          </ac:grpSpMkLst>
        </pc:grpChg>
        <pc:grpChg chg="add mod">
          <ac:chgData name="Eldert Grootenboer" userId="3fe8758b2c2b58d2" providerId="LiveId" clId="{45897FA1-1A19-41AC-9DAF-64F6ACC83477}" dt="2020-06-03T12:59:14.596" v="1397" actId="1038"/>
          <ac:grpSpMkLst>
            <pc:docMk/>
            <pc:sldMk cId="1117174445" sldId="1592"/>
            <ac:grpSpMk id="98" creationId="{A86504FE-85E2-445F-9BAE-98F92D2C09BD}"/>
          </ac:grpSpMkLst>
        </pc:grpChg>
        <pc:grpChg chg="add mod">
          <ac:chgData name="Eldert Grootenboer" userId="3fe8758b2c2b58d2" providerId="LiveId" clId="{45897FA1-1A19-41AC-9DAF-64F6ACC83477}" dt="2020-06-03T12:59:14.596" v="1397" actId="1038"/>
          <ac:grpSpMkLst>
            <pc:docMk/>
            <pc:sldMk cId="1117174445" sldId="1592"/>
            <ac:grpSpMk id="101" creationId="{D39A7C6B-121D-4C72-89C5-95D34CA60D43}"/>
          </ac:grpSpMkLst>
        </pc:grpChg>
        <pc:grpChg chg="add mod">
          <ac:chgData name="Eldert Grootenboer" userId="3fe8758b2c2b58d2" providerId="LiveId" clId="{45897FA1-1A19-41AC-9DAF-64F6ACC83477}" dt="2020-06-03T12:59:14.596" v="1397" actId="1038"/>
          <ac:grpSpMkLst>
            <pc:docMk/>
            <pc:sldMk cId="1117174445" sldId="1592"/>
            <ac:grpSpMk id="108" creationId="{47FFD0BD-EF57-4F1E-876B-DB55FE4DFFCE}"/>
          </ac:grpSpMkLst>
        </pc:grpChg>
        <pc:grpChg chg="add mod">
          <ac:chgData name="Eldert Grootenboer" userId="3fe8758b2c2b58d2" providerId="LiveId" clId="{45897FA1-1A19-41AC-9DAF-64F6ACC83477}" dt="2020-06-03T12:59:14.596" v="1397" actId="1038"/>
          <ac:grpSpMkLst>
            <pc:docMk/>
            <pc:sldMk cId="1117174445" sldId="1592"/>
            <ac:grpSpMk id="111" creationId="{7873EEEF-E139-4960-94E6-27DD8F6EB9B7}"/>
          </ac:grpSpMkLst>
        </pc:grpChg>
        <pc:grpChg chg="add mod">
          <ac:chgData name="Eldert Grootenboer" userId="3fe8758b2c2b58d2" providerId="LiveId" clId="{45897FA1-1A19-41AC-9DAF-64F6ACC83477}" dt="2020-06-03T12:59:14.596" v="1397" actId="1038"/>
          <ac:grpSpMkLst>
            <pc:docMk/>
            <pc:sldMk cId="1117174445" sldId="1592"/>
            <ac:grpSpMk id="114" creationId="{4FC94AB5-4D19-48D7-94B8-313E379C3287}"/>
          </ac:grpSpMkLst>
        </pc:grpChg>
        <pc:grpChg chg="add mod">
          <ac:chgData name="Eldert Grootenboer" userId="3fe8758b2c2b58d2" providerId="LiveId" clId="{45897FA1-1A19-41AC-9DAF-64F6ACC83477}" dt="2020-06-03T12:59:14.596" v="1397" actId="1038"/>
          <ac:grpSpMkLst>
            <pc:docMk/>
            <pc:sldMk cId="1117174445" sldId="1592"/>
            <ac:grpSpMk id="118" creationId="{D92EAC6C-1062-47A1-8972-9FC0998445F5}"/>
          </ac:grpSpMkLst>
        </pc:grpChg>
        <pc:grpChg chg="add mod">
          <ac:chgData name="Eldert Grootenboer" userId="3fe8758b2c2b58d2" providerId="LiveId" clId="{45897FA1-1A19-41AC-9DAF-64F6ACC83477}" dt="2020-06-03T12:59:14.596" v="1397" actId="1038"/>
          <ac:grpSpMkLst>
            <pc:docMk/>
            <pc:sldMk cId="1117174445" sldId="1592"/>
            <ac:grpSpMk id="124" creationId="{93AC9E1F-2A26-4530-8451-7C2B15D8D8C9}"/>
          </ac:grpSpMkLst>
        </pc:grpChg>
        <pc:grpChg chg="mod">
          <ac:chgData name="Eldert Grootenboer" userId="3fe8758b2c2b58d2" providerId="LiveId" clId="{45897FA1-1A19-41AC-9DAF-64F6ACC83477}" dt="2020-06-03T12:59:14.596" v="1397" actId="1038"/>
          <ac:grpSpMkLst>
            <pc:docMk/>
            <pc:sldMk cId="1117174445" sldId="1592"/>
            <ac:grpSpMk id="127" creationId="{29BEECAC-ADF3-4698-8BAC-FD72102A5960}"/>
          </ac:grpSpMkLst>
        </pc:grpChg>
        <pc:grpChg chg="mod">
          <ac:chgData name="Eldert Grootenboer" userId="3fe8758b2c2b58d2" providerId="LiveId" clId="{45897FA1-1A19-41AC-9DAF-64F6ACC83477}" dt="2020-06-03T12:59:14.596" v="1397" actId="1038"/>
          <ac:grpSpMkLst>
            <pc:docMk/>
            <pc:sldMk cId="1117174445" sldId="1592"/>
            <ac:grpSpMk id="129" creationId="{A4906316-AA4F-4593-9EC2-4B7FDE705B1E}"/>
          </ac:grpSpMkLst>
        </pc:grpChg>
        <pc:grpChg chg="mod">
          <ac:chgData name="Eldert Grootenboer" userId="3fe8758b2c2b58d2" providerId="LiveId" clId="{45897FA1-1A19-41AC-9DAF-64F6ACC83477}" dt="2020-06-03T12:59:14.596" v="1397" actId="1038"/>
          <ac:grpSpMkLst>
            <pc:docMk/>
            <pc:sldMk cId="1117174445" sldId="1592"/>
            <ac:grpSpMk id="130" creationId="{B0067B87-E4A1-4AC8-B66C-C271F1464693}"/>
          </ac:grpSpMkLst>
        </pc:grpChg>
        <pc:grpChg chg="add mod">
          <ac:chgData name="Eldert Grootenboer" userId="3fe8758b2c2b58d2" providerId="LiveId" clId="{45897FA1-1A19-41AC-9DAF-64F6ACC83477}" dt="2020-06-03T12:59:14.596" v="1397" actId="1038"/>
          <ac:grpSpMkLst>
            <pc:docMk/>
            <pc:sldMk cId="1117174445" sldId="1592"/>
            <ac:grpSpMk id="135" creationId="{195C68F6-6DFD-450E-94E9-B426977E4B8D}"/>
          </ac:grpSpMkLst>
        </pc:grpChg>
        <pc:grpChg chg="mod">
          <ac:chgData name="Eldert Grootenboer" userId="3fe8758b2c2b58d2" providerId="LiveId" clId="{45897FA1-1A19-41AC-9DAF-64F6ACC83477}" dt="2020-06-03T12:59:14.596" v="1397" actId="1038"/>
          <ac:grpSpMkLst>
            <pc:docMk/>
            <pc:sldMk cId="1117174445" sldId="1592"/>
            <ac:grpSpMk id="136" creationId="{718D47EA-1553-4A0F-9C44-C92F8BCEC0A6}"/>
          </ac:grpSpMkLst>
        </pc:grpChg>
        <pc:grpChg chg="add mod">
          <ac:chgData name="Eldert Grootenboer" userId="3fe8758b2c2b58d2" providerId="LiveId" clId="{45897FA1-1A19-41AC-9DAF-64F6ACC83477}" dt="2020-06-03T12:59:14.596" v="1397" actId="1038"/>
          <ac:grpSpMkLst>
            <pc:docMk/>
            <pc:sldMk cId="1117174445" sldId="1592"/>
            <ac:grpSpMk id="140" creationId="{8E5121FE-CFA7-4153-BA54-58F44B50BCE7}"/>
          </ac:grpSpMkLst>
        </pc:grpChg>
        <pc:grpChg chg="add mod">
          <ac:chgData name="Eldert Grootenboer" userId="3fe8758b2c2b58d2" providerId="LiveId" clId="{45897FA1-1A19-41AC-9DAF-64F6ACC83477}" dt="2020-06-03T12:59:14.596" v="1397" actId="1038"/>
          <ac:grpSpMkLst>
            <pc:docMk/>
            <pc:sldMk cId="1117174445" sldId="1592"/>
            <ac:grpSpMk id="144" creationId="{F243DC22-81DB-4D22-B30E-FA9CE0DEABA8}"/>
          </ac:grpSpMkLst>
        </pc:grpChg>
        <pc:grpChg chg="mod">
          <ac:chgData name="Eldert Grootenboer" userId="3fe8758b2c2b58d2" providerId="LiveId" clId="{45897FA1-1A19-41AC-9DAF-64F6ACC83477}" dt="2020-06-03T12:59:14.596" v="1397" actId="1038"/>
          <ac:grpSpMkLst>
            <pc:docMk/>
            <pc:sldMk cId="1117174445" sldId="1592"/>
            <ac:grpSpMk id="145" creationId="{48915D6E-8F79-40F1-85B4-2DDAFCF255F4}"/>
          </ac:grpSpMkLst>
        </pc:grpChg>
        <pc:picChg chg="mod">
          <ac:chgData name="Eldert Grootenboer" userId="3fe8758b2c2b58d2" providerId="LiveId" clId="{45897FA1-1A19-41AC-9DAF-64F6ACC83477}" dt="2020-06-03T12:59:14.596" v="1397" actId="1038"/>
          <ac:picMkLst>
            <pc:docMk/>
            <pc:sldMk cId="1117174445" sldId="1592"/>
            <ac:picMk id="97" creationId="{D7EDC064-820C-4AF3-B343-DAE6E39DC24B}"/>
          </ac:picMkLst>
        </pc:picChg>
        <pc:picChg chg="mod">
          <ac:chgData name="Eldert Grootenboer" userId="3fe8758b2c2b58d2" providerId="LiveId" clId="{45897FA1-1A19-41AC-9DAF-64F6ACC83477}" dt="2020-06-03T12:59:14.596" v="1397" actId="1038"/>
          <ac:picMkLst>
            <pc:docMk/>
            <pc:sldMk cId="1117174445" sldId="1592"/>
            <ac:picMk id="100" creationId="{B31ED8E5-49F4-42C0-9C04-298F34D9BCBC}"/>
          </ac:picMkLst>
        </pc:picChg>
        <pc:picChg chg="mod">
          <ac:chgData name="Eldert Grootenboer" userId="3fe8758b2c2b58d2" providerId="LiveId" clId="{45897FA1-1A19-41AC-9DAF-64F6ACC83477}" dt="2020-06-03T12:59:14.596" v="1397" actId="1038"/>
          <ac:picMkLst>
            <pc:docMk/>
            <pc:sldMk cId="1117174445" sldId="1592"/>
            <ac:picMk id="103" creationId="{22A66AA6-3C46-444A-8064-1FDE41196ADC}"/>
          </ac:picMkLst>
        </pc:picChg>
        <pc:picChg chg="mod">
          <ac:chgData name="Eldert Grootenboer" userId="3fe8758b2c2b58d2" providerId="LiveId" clId="{45897FA1-1A19-41AC-9DAF-64F6ACC83477}" dt="2020-06-03T12:59:14.596" v="1397" actId="1038"/>
          <ac:picMkLst>
            <pc:docMk/>
            <pc:sldMk cId="1117174445" sldId="1592"/>
            <ac:picMk id="110" creationId="{41B94B8D-EC4F-4E3E-964F-84B63D1EAB25}"/>
          </ac:picMkLst>
        </pc:picChg>
        <pc:picChg chg="mod">
          <ac:chgData name="Eldert Grootenboer" userId="3fe8758b2c2b58d2" providerId="LiveId" clId="{45897FA1-1A19-41AC-9DAF-64F6ACC83477}" dt="2020-06-03T12:59:14.596" v="1397" actId="1038"/>
          <ac:picMkLst>
            <pc:docMk/>
            <pc:sldMk cId="1117174445" sldId="1592"/>
            <ac:picMk id="113" creationId="{4A39F181-8E75-4098-80A1-CF3976CEE0B1}"/>
          </ac:picMkLst>
        </pc:picChg>
        <pc:picChg chg="mod">
          <ac:chgData name="Eldert Grootenboer" userId="3fe8758b2c2b58d2" providerId="LiveId" clId="{45897FA1-1A19-41AC-9DAF-64F6ACC83477}" dt="2020-06-03T12:59:14.596" v="1397" actId="1038"/>
          <ac:picMkLst>
            <pc:docMk/>
            <pc:sldMk cId="1117174445" sldId="1592"/>
            <ac:picMk id="116" creationId="{62158F86-185A-439E-AC5C-9B1CAB98C33C}"/>
          </ac:picMkLst>
        </pc:picChg>
        <pc:picChg chg="mod">
          <ac:chgData name="Eldert Grootenboer" userId="3fe8758b2c2b58d2" providerId="LiveId" clId="{45897FA1-1A19-41AC-9DAF-64F6ACC83477}" dt="2020-06-03T12:59:14.596" v="1397" actId="1038"/>
          <ac:picMkLst>
            <pc:docMk/>
            <pc:sldMk cId="1117174445" sldId="1592"/>
            <ac:picMk id="122" creationId="{670BB991-7D58-4A5C-8B0C-604638D9780D}"/>
          </ac:picMkLst>
        </pc:picChg>
        <pc:picChg chg="mod">
          <ac:chgData name="Eldert Grootenboer" userId="3fe8758b2c2b58d2" providerId="LiveId" clId="{45897FA1-1A19-41AC-9DAF-64F6ACC83477}" dt="2020-06-03T12:59:14.596" v="1397" actId="1038"/>
          <ac:picMkLst>
            <pc:docMk/>
            <pc:sldMk cId="1117174445" sldId="1592"/>
            <ac:picMk id="137" creationId="{AEFC0AF0-7571-4F3D-8812-4A10FB5A4CC4}"/>
          </ac:picMkLst>
        </pc:picChg>
        <pc:picChg chg="mod">
          <ac:chgData name="Eldert Grootenboer" userId="3fe8758b2c2b58d2" providerId="LiveId" clId="{45897FA1-1A19-41AC-9DAF-64F6ACC83477}" dt="2020-06-03T12:59:14.596" v="1397" actId="1038"/>
          <ac:picMkLst>
            <pc:docMk/>
            <pc:sldMk cId="1117174445" sldId="1592"/>
            <ac:picMk id="143" creationId="{A9CB3489-CDCE-4E47-8AEA-39876E7F4589}"/>
          </ac:picMkLst>
        </pc:picChg>
        <pc:picChg chg="mod">
          <ac:chgData name="Eldert Grootenboer" userId="3fe8758b2c2b58d2" providerId="LiveId" clId="{45897FA1-1A19-41AC-9DAF-64F6ACC83477}" dt="2020-06-03T12:59:14.596" v="1397" actId="1038"/>
          <ac:picMkLst>
            <pc:docMk/>
            <pc:sldMk cId="1117174445" sldId="1592"/>
            <ac:picMk id="146" creationId="{8838C66F-D094-4842-A11B-270FAC508C24}"/>
          </ac:picMkLst>
        </pc:picChg>
        <pc:cxnChg chg="mod">
          <ac:chgData name="Eldert Grootenboer" userId="3fe8758b2c2b58d2" providerId="LiveId" clId="{45897FA1-1A19-41AC-9DAF-64F6ACC83477}" dt="2020-06-03T12:59:14.596" v="1397" actId="1038"/>
          <ac:cxnSpMkLst>
            <pc:docMk/>
            <pc:sldMk cId="1117174445" sldId="1592"/>
            <ac:cxnSpMk id="131" creationId="{E3DE7457-528C-4F1E-BFA0-51F35499BE23}"/>
          </ac:cxnSpMkLst>
        </pc:cxnChg>
        <pc:cxnChg chg="mod">
          <ac:chgData name="Eldert Grootenboer" userId="3fe8758b2c2b58d2" providerId="LiveId" clId="{45897FA1-1A19-41AC-9DAF-64F6ACC83477}" dt="2020-06-03T12:59:14.596" v="1397" actId="1038"/>
          <ac:cxnSpMkLst>
            <pc:docMk/>
            <pc:sldMk cId="1117174445" sldId="1592"/>
            <ac:cxnSpMk id="132" creationId="{E1B154F2-1726-4B97-BE32-AC8619FE3D84}"/>
          </ac:cxnSpMkLst>
        </pc:cxnChg>
        <pc:cxnChg chg="mod">
          <ac:chgData name="Eldert Grootenboer" userId="3fe8758b2c2b58d2" providerId="LiveId" clId="{45897FA1-1A19-41AC-9DAF-64F6ACC83477}" dt="2020-06-03T12:59:14.596" v="1397" actId="1038"/>
          <ac:cxnSpMkLst>
            <pc:docMk/>
            <pc:sldMk cId="1117174445" sldId="1592"/>
            <ac:cxnSpMk id="133" creationId="{F7FDDDA2-D062-4879-9888-6565BE1B5D2E}"/>
          </ac:cxnSpMkLst>
        </pc:cxnChg>
        <pc:cxnChg chg="mod">
          <ac:chgData name="Eldert Grootenboer" userId="3fe8758b2c2b58d2" providerId="LiveId" clId="{45897FA1-1A19-41AC-9DAF-64F6ACC83477}" dt="2020-06-03T12:59:14.596" v="1397" actId="1038"/>
          <ac:cxnSpMkLst>
            <pc:docMk/>
            <pc:sldMk cId="1117174445" sldId="1592"/>
            <ac:cxnSpMk id="134" creationId="{CEE52A9A-D560-4F82-80F4-3117F2ABF4F5}"/>
          </ac:cxnSpMkLst>
        </pc:cxnChg>
      </pc:sldChg>
      <pc:sldChg chg="addSp delSp modSp mod modTransition setBg modClrScheme modAnim chgLayout">
        <pc:chgData name="Eldert Grootenboer" userId="3fe8758b2c2b58d2" providerId="LiveId" clId="{45897FA1-1A19-41AC-9DAF-64F6ACC83477}" dt="2020-06-03T12:32:34.310" v="1164"/>
        <pc:sldMkLst>
          <pc:docMk/>
          <pc:sldMk cId="3368177089" sldId="1594"/>
        </pc:sldMkLst>
        <pc:spChg chg="mod ord">
          <ac:chgData name="Eldert Grootenboer" userId="3fe8758b2c2b58d2" providerId="LiveId" clId="{45897FA1-1A19-41AC-9DAF-64F6ACC83477}" dt="2020-06-03T10:26:02.716" v="832" actId="26606"/>
          <ac:spMkLst>
            <pc:docMk/>
            <pc:sldMk cId="3368177089" sldId="1594"/>
            <ac:spMk id="2" creationId="{622443E9-7320-4C6C-A570-74BBD184FC54}"/>
          </ac:spMkLst>
        </pc:spChg>
        <pc:spChg chg="add del mod ord">
          <ac:chgData name="Eldert Grootenboer" userId="3fe8758b2c2b58d2" providerId="LiveId" clId="{45897FA1-1A19-41AC-9DAF-64F6ACC83477}" dt="2020-06-03T10:26:02.716" v="832" actId="26606"/>
          <ac:spMkLst>
            <pc:docMk/>
            <pc:sldMk cId="3368177089" sldId="1594"/>
            <ac:spMk id="3" creationId="{C5950B58-58EA-4905-AFE1-AE14631A1BA0}"/>
          </ac:spMkLst>
        </pc:spChg>
        <pc:spChg chg="add del mod">
          <ac:chgData name="Eldert Grootenboer" userId="3fe8758b2c2b58d2" providerId="LiveId" clId="{45897FA1-1A19-41AC-9DAF-64F6ACC83477}" dt="2020-06-03T09:44:23.103" v="505"/>
          <ac:spMkLst>
            <pc:docMk/>
            <pc:sldMk cId="3368177089" sldId="1594"/>
            <ac:spMk id="4" creationId="{3D524F30-32EA-424B-97BC-DFA02BCC20F3}"/>
          </ac:spMkLst>
        </pc:spChg>
        <pc:spChg chg="mod topLvl">
          <ac:chgData name="Eldert Grootenboer" userId="3fe8758b2c2b58d2" providerId="LiveId" clId="{45897FA1-1A19-41AC-9DAF-64F6ACC83477}" dt="2020-06-03T12:31:31.630" v="1154" actId="164"/>
          <ac:spMkLst>
            <pc:docMk/>
            <pc:sldMk cId="3368177089" sldId="1594"/>
            <ac:spMk id="5" creationId="{9997B046-2DB9-4CAA-A548-B7E3029E7738}"/>
          </ac:spMkLst>
        </pc:spChg>
        <pc:spChg chg="add del mod">
          <ac:chgData name="Eldert Grootenboer" userId="3fe8758b2c2b58d2" providerId="LiveId" clId="{45897FA1-1A19-41AC-9DAF-64F6ACC83477}" dt="2020-06-03T09:44:23.103" v="505"/>
          <ac:spMkLst>
            <pc:docMk/>
            <pc:sldMk cId="3368177089" sldId="1594"/>
            <ac:spMk id="5" creationId="{F4783BD8-4B37-4EEA-8BCB-1F9DA4A61AAB}"/>
          </ac:spMkLst>
        </pc:spChg>
        <pc:spChg chg="mod topLvl">
          <ac:chgData name="Eldert Grootenboer" userId="3fe8758b2c2b58d2" providerId="LiveId" clId="{45897FA1-1A19-41AC-9DAF-64F6ACC83477}" dt="2020-06-03T12:31:31.630" v="1154" actId="164"/>
          <ac:spMkLst>
            <pc:docMk/>
            <pc:sldMk cId="3368177089" sldId="1594"/>
            <ac:spMk id="7" creationId="{6CF5D412-C3F0-4B07-9661-331382FB81A8}"/>
          </ac:spMkLst>
        </pc:spChg>
        <pc:spChg chg="mod topLvl">
          <ac:chgData name="Eldert Grootenboer" userId="3fe8758b2c2b58d2" providerId="LiveId" clId="{45897FA1-1A19-41AC-9DAF-64F6ACC83477}" dt="2020-06-03T12:31:41.982" v="1155" actId="164"/>
          <ac:spMkLst>
            <pc:docMk/>
            <pc:sldMk cId="3368177089" sldId="1594"/>
            <ac:spMk id="8" creationId="{20DCD4A3-3986-4306-AFFF-668E0A1F3057}"/>
          </ac:spMkLst>
        </pc:spChg>
        <pc:spChg chg="mod topLvl">
          <ac:chgData name="Eldert Grootenboer" userId="3fe8758b2c2b58d2" providerId="LiveId" clId="{45897FA1-1A19-41AC-9DAF-64F6ACC83477}" dt="2020-06-03T12:31:41.982" v="1155" actId="164"/>
          <ac:spMkLst>
            <pc:docMk/>
            <pc:sldMk cId="3368177089" sldId="1594"/>
            <ac:spMk id="9" creationId="{C76EE65D-F1E2-431F-B5DE-E9D9895CCAC9}"/>
          </ac:spMkLst>
        </pc:spChg>
        <pc:spChg chg="mod topLvl">
          <ac:chgData name="Eldert Grootenboer" userId="3fe8758b2c2b58d2" providerId="LiveId" clId="{45897FA1-1A19-41AC-9DAF-64F6ACC83477}" dt="2020-06-03T12:31:46.445" v="1156" actId="164"/>
          <ac:spMkLst>
            <pc:docMk/>
            <pc:sldMk cId="3368177089" sldId="1594"/>
            <ac:spMk id="10" creationId="{37712166-89FF-4833-88C3-49ED0AFAC740}"/>
          </ac:spMkLst>
        </pc:spChg>
        <pc:spChg chg="mod topLvl">
          <ac:chgData name="Eldert Grootenboer" userId="3fe8758b2c2b58d2" providerId="LiveId" clId="{45897FA1-1A19-41AC-9DAF-64F6ACC83477}" dt="2020-06-03T12:31:46.445" v="1156" actId="164"/>
          <ac:spMkLst>
            <pc:docMk/>
            <pc:sldMk cId="3368177089" sldId="1594"/>
            <ac:spMk id="11" creationId="{C3998858-87B7-4905-B37B-C8E57D9BD073}"/>
          </ac:spMkLst>
        </pc:spChg>
        <pc:grpChg chg="del mod">
          <ac:chgData name="Eldert Grootenboer" userId="3fe8758b2c2b58d2" providerId="LiveId" clId="{45897FA1-1A19-41AC-9DAF-64F6ACC83477}" dt="2020-06-03T12:31:24.991" v="1153" actId="165"/>
          <ac:grpSpMkLst>
            <pc:docMk/>
            <pc:sldMk cId="3368177089" sldId="1594"/>
            <ac:grpSpMk id="4" creationId="{3D820C98-73F9-4743-A247-BF2E447D5B34}"/>
          </ac:grpSpMkLst>
        </pc:grpChg>
        <pc:grpChg chg="add mod">
          <ac:chgData name="Eldert Grootenboer" userId="3fe8758b2c2b58d2" providerId="LiveId" clId="{45897FA1-1A19-41AC-9DAF-64F6ACC83477}" dt="2020-06-03T12:31:31.630" v="1154" actId="164"/>
          <ac:grpSpMkLst>
            <pc:docMk/>
            <pc:sldMk cId="3368177089" sldId="1594"/>
            <ac:grpSpMk id="12" creationId="{4229B02C-C8C2-436D-BC44-58DA98C78ED2}"/>
          </ac:grpSpMkLst>
        </pc:grpChg>
        <pc:grpChg chg="add mod">
          <ac:chgData name="Eldert Grootenboer" userId="3fe8758b2c2b58d2" providerId="LiveId" clId="{45897FA1-1A19-41AC-9DAF-64F6ACC83477}" dt="2020-06-03T12:31:41.982" v="1155" actId="164"/>
          <ac:grpSpMkLst>
            <pc:docMk/>
            <pc:sldMk cId="3368177089" sldId="1594"/>
            <ac:grpSpMk id="13" creationId="{71FFF37D-7952-4B92-8E12-E2786CF61AB0}"/>
          </ac:grpSpMkLst>
        </pc:grpChg>
        <pc:grpChg chg="add mod">
          <ac:chgData name="Eldert Grootenboer" userId="3fe8758b2c2b58d2" providerId="LiveId" clId="{45897FA1-1A19-41AC-9DAF-64F6ACC83477}" dt="2020-06-03T12:31:46.445" v="1156" actId="164"/>
          <ac:grpSpMkLst>
            <pc:docMk/>
            <pc:sldMk cId="3368177089" sldId="1594"/>
            <ac:grpSpMk id="14" creationId="{369688EE-790F-4A02-A8D2-2B346DF901F9}"/>
          </ac:grpSpMkLst>
        </pc:grpChg>
        <pc:graphicFrameChg chg="add del">
          <ac:chgData name="Eldert Grootenboer" userId="3fe8758b2c2b58d2" providerId="LiveId" clId="{45897FA1-1A19-41AC-9DAF-64F6ACC83477}" dt="2020-06-02T07:45:59.543" v="129" actId="26606"/>
          <ac:graphicFrameMkLst>
            <pc:docMk/>
            <pc:sldMk cId="3368177089" sldId="1594"/>
            <ac:graphicFrameMk id="5" creationId="{5719AD10-0E4E-4569-864C-3C59679CB75A}"/>
          </ac:graphicFrameMkLst>
        </pc:graphicFrameChg>
        <pc:graphicFrameChg chg="add del mod">
          <ac:chgData name="Eldert Grootenboer" userId="3fe8758b2c2b58d2" providerId="LiveId" clId="{45897FA1-1A19-41AC-9DAF-64F6ACC83477}" dt="2020-06-03T12:31:18.583" v="1152" actId="18245"/>
          <ac:graphicFrameMkLst>
            <pc:docMk/>
            <pc:sldMk cId="3368177089" sldId="1594"/>
            <ac:graphicFrameMk id="6" creationId="{9E033CC7-E171-4C7D-90F6-93204C63857B}"/>
          </ac:graphicFrameMkLst>
        </pc:graphicFrameChg>
      </pc:sldChg>
      <pc:sldChg chg="del">
        <pc:chgData name="Eldert Grootenboer" userId="3fe8758b2c2b58d2" providerId="LiveId" clId="{45897FA1-1A19-41AC-9DAF-64F6ACC83477}" dt="2020-06-02T07:19:03.865" v="3" actId="47"/>
        <pc:sldMkLst>
          <pc:docMk/>
          <pc:sldMk cId="234770076" sldId="1815"/>
        </pc:sldMkLst>
      </pc:sldChg>
      <pc:sldChg chg="addSp delSp modSp modTransition setBg modAnim">
        <pc:chgData name="Eldert Grootenboer" userId="3fe8758b2c2b58d2" providerId="LiveId" clId="{45897FA1-1A19-41AC-9DAF-64F6ACC83477}" dt="2020-06-03T12:34:18.268" v="1172"/>
        <pc:sldMkLst>
          <pc:docMk/>
          <pc:sldMk cId="3554866888" sldId="1856"/>
        </pc:sldMkLst>
        <pc:spChg chg="mod">
          <ac:chgData name="Eldert Grootenboer" userId="3fe8758b2c2b58d2" providerId="LiveId" clId="{45897FA1-1A19-41AC-9DAF-64F6ACC83477}" dt="2020-06-03T09:44:23.103" v="505"/>
          <ac:spMkLst>
            <pc:docMk/>
            <pc:sldMk cId="3554866888" sldId="1856"/>
            <ac:spMk id="2" creationId="{8E835FDD-4930-4538-ACCB-41C683A31B9D}"/>
          </ac:spMkLst>
        </pc:spChg>
        <pc:spChg chg="add del mod">
          <ac:chgData name="Eldert Grootenboer" userId="3fe8758b2c2b58d2" providerId="LiveId" clId="{45897FA1-1A19-41AC-9DAF-64F6ACC83477}" dt="2020-06-03T09:44:23.103" v="505"/>
          <ac:spMkLst>
            <pc:docMk/>
            <pc:sldMk cId="3554866888" sldId="1856"/>
            <ac:spMk id="3" creationId="{C4BDD001-211A-4DC6-9F7E-79956A290C68}"/>
          </ac:spMkLst>
        </pc:spChg>
      </pc:sldChg>
      <pc:sldChg chg="addSp delSp modSp modTransition setBg modAnim">
        <pc:chgData name="Eldert Grootenboer" userId="3fe8758b2c2b58d2" providerId="LiveId" clId="{45897FA1-1A19-41AC-9DAF-64F6ACC83477}" dt="2020-06-03T12:42:27.133" v="1206"/>
        <pc:sldMkLst>
          <pc:docMk/>
          <pc:sldMk cId="623596412" sldId="1860"/>
        </pc:sldMkLst>
        <pc:spChg chg="mod">
          <ac:chgData name="Eldert Grootenboer" userId="3fe8758b2c2b58d2" providerId="LiveId" clId="{45897FA1-1A19-41AC-9DAF-64F6ACC83477}" dt="2020-06-03T09:44:23.103" v="505"/>
          <ac:spMkLst>
            <pc:docMk/>
            <pc:sldMk cId="623596412" sldId="1860"/>
            <ac:spMk id="2" creationId="{9E39ABD6-0962-4CA6-B09D-AF8D2987F302}"/>
          </ac:spMkLst>
        </pc:spChg>
        <pc:spChg chg="mod">
          <ac:chgData name="Eldert Grootenboer" userId="3fe8758b2c2b58d2" providerId="LiveId" clId="{45897FA1-1A19-41AC-9DAF-64F6ACC83477}" dt="2020-06-03T09:44:23.103" v="505"/>
          <ac:spMkLst>
            <pc:docMk/>
            <pc:sldMk cId="623596412" sldId="1860"/>
            <ac:spMk id="3" creationId="{BDA87527-CCE5-43A3-925B-F098D50A86F8}"/>
          </ac:spMkLst>
        </pc:spChg>
        <pc:spChg chg="add del mod">
          <ac:chgData name="Eldert Grootenboer" userId="3fe8758b2c2b58d2" providerId="LiveId" clId="{45897FA1-1A19-41AC-9DAF-64F6ACC83477}" dt="2020-06-03T09:44:23.103" v="505"/>
          <ac:spMkLst>
            <pc:docMk/>
            <pc:sldMk cId="623596412" sldId="1860"/>
            <ac:spMk id="5" creationId="{FDD2B209-0804-469F-923B-C7A01819CD1F}"/>
          </ac:spMkLst>
        </pc:spChg>
        <pc:spChg chg="add del mod">
          <ac:chgData name="Eldert Grootenboer" userId="3fe8758b2c2b58d2" providerId="LiveId" clId="{45897FA1-1A19-41AC-9DAF-64F6ACC83477}" dt="2020-06-03T09:44:23.103" v="505"/>
          <ac:spMkLst>
            <pc:docMk/>
            <pc:sldMk cId="623596412" sldId="1860"/>
            <ac:spMk id="6" creationId="{08444C4E-29C4-4C3E-A27D-8244FDB4E05E}"/>
          </ac:spMkLst>
        </pc:spChg>
      </pc:sldChg>
      <pc:sldChg chg="addSp delSp modSp modTransition setBg modAnim">
        <pc:chgData name="Eldert Grootenboer" userId="3fe8758b2c2b58d2" providerId="LiveId" clId="{45897FA1-1A19-41AC-9DAF-64F6ACC83477}" dt="2020-06-03T12:35:12.463" v="1177"/>
        <pc:sldMkLst>
          <pc:docMk/>
          <pc:sldMk cId="3790027699" sldId="1861"/>
        </pc:sldMkLst>
        <pc:spChg chg="mod">
          <ac:chgData name="Eldert Grootenboer" userId="3fe8758b2c2b58d2" providerId="LiveId" clId="{45897FA1-1A19-41AC-9DAF-64F6ACC83477}" dt="2020-06-03T09:44:23.103" v="505"/>
          <ac:spMkLst>
            <pc:docMk/>
            <pc:sldMk cId="3790027699" sldId="1861"/>
            <ac:spMk id="2" creationId="{8E835FDD-4930-4538-ACCB-41C683A31B9D}"/>
          </ac:spMkLst>
        </pc:spChg>
        <pc:spChg chg="add del mod">
          <ac:chgData name="Eldert Grootenboer" userId="3fe8758b2c2b58d2" providerId="LiveId" clId="{45897FA1-1A19-41AC-9DAF-64F6ACC83477}" dt="2020-06-03T09:44:23.103" v="505"/>
          <ac:spMkLst>
            <pc:docMk/>
            <pc:sldMk cId="3790027699" sldId="1861"/>
            <ac:spMk id="3" creationId="{D0A3F8FE-5116-4364-ADF0-917621AD1C4A}"/>
          </ac:spMkLst>
        </pc:spChg>
      </pc:sldChg>
      <pc:sldChg chg="addSp delSp modSp modTransition setBg modAnim">
        <pc:chgData name="Eldert Grootenboer" userId="3fe8758b2c2b58d2" providerId="LiveId" clId="{45897FA1-1A19-41AC-9DAF-64F6ACC83477}" dt="2020-06-03T12:50:30.998" v="1248"/>
        <pc:sldMkLst>
          <pc:docMk/>
          <pc:sldMk cId="1208244892" sldId="1862"/>
        </pc:sldMkLst>
        <pc:spChg chg="mod">
          <ac:chgData name="Eldert Grootenboer" userId="3fe8758b2c2b58d2" providerId="LiveId" clId="{45897FA1-1A19-41AC-9DAF-64F6ACC83477}" dt="2020-06-03T09:44:23.103" v="505"/>
          <ac:spMkLst>
            <pc:docMk/>
            <pc:sldMk cId="1208244892" sldId="1862"/>
            <ac:spMk id="2" creationId="{8E835FDD-4930-4538-ACCB-41C683A31B9D}"/>
          </ac:spMkLst>
        </pc:spChg>
        <pc:spChg chg="add del mod">
          <ac:chgData name="Eldert Grootenboer" userId="3fe8758b2c2b58d2" providerId="LiveId" clId="{45897FA1-1A19-41AC-9DAF-64F6ACC83477}" dt="2020-06-03T09:44:23.103" v="505"/>
          <ac:spMkLst>
            <pc:docMk/>
            <pc:sldMk cId="1208244892" sldId="1862"/>
            <ac:spMk id="4" creationId="{7D9AF928-F7D6-4566-A4F9-1EBFA171B73D}"/>
          </ac:spMkLst>
        </pc:spChg>
      </pc:sldChg>
      <pc:sldChg chg="addSp delSp modSp mod modTransition setBg modClrScheme chgLayout">
        <pc:chgData name="Eldert Grootenboer" userId="3fe8758b2c2b58d2" providerId="LiveId" clId="{45897FA1-1A19-41AC-9DAF-64F6ACC83477}" dt="2020-06-03T12:24:52.757" v="1134"/>
        <pc:sldMkLst>
          <pc:docMk/>
          <pc:sldMk cId="847906476" sldId="1863"/>
        </pc:sldMkLst>
        <pc:spChg chg="add del mod ord">
          <ac:chgData name="Eldert Grootenboer" userId="3fe8758b2c2b58d2" providerId="LiveId" clId="{45897FA1-1A19-41AC-9DAF-64F6ACC83477}" dt="2020-06-03T09:32:11.431" v="411" actId="700"/>
          <ac:spMkLst>
            <pc:docMk/>
            <pc:sldMk cId="847906476" sldId="1863"/>
            <ac:spMk id="2" creationId="{34E769AA-6B26-4F4E-BE6E-B3B00E866732}"/>
          </ac:spMkLst>
        </pc:spChg>
        <pc:spChg chg="add del mod ord">
          <ac:chgData name="Eldert Grootenboer" userId="3fe8758b2c2b58d2" providerId="LiveId" clId="{45897FA1-1A19-41AC-9DAF-64F6ACC83477}" dt="2020-06-03T10:11:55.671" v="654" actId="700"/>
          <ac:spMkLst>
            <pc:docMk/>
            <pc:sldMk cId="847906476" sldId="1863"/>
            <ac:spMk id="2" creationId="{8C3CD9A7-069F-4B01-998F-366662F35C99}"/>
          </ac:spMkLst>
        </pc:spChg>
        <pc:spChg chg="add mod ord">
          <ac:chgData name="Eldert Grootenboer" userId="3fe8758b2c2b58d2" providerId="LiveId" clId="{45897FA1-1A19-41AC-9DAF-64F6ACC83477}" dt="2020-06-03T10:12:29.029" v="661" actId="700"/>
          <ac:spMkLst>
            <pc:docMk/>
            <pc:sldMk cId="847906476" sldId="1863"/>
            <ac:spMk id="3" creationId="{8916C2BA-BC63-4AAC-B8AD-2E32861BF0D5}"/>
          </ac:spMkLst>
        </pc:spChg>
        <pc:spChg chg="add del mod ord">
          <ac:chgData name="Eldert Grootenboer" userId="3fe8758b2c2b58d2" providerId="LiveId" clId="{45897FA1-1A19-41AC-9DAF-64F6ACC83477}" dt="2020-06-03T10:12:29.029" v="661" actId="700"/>
          <ac:spMkLst>
            <pc:docMk/>
            <pc:sldMk cId="847906476" sldId="1863"/>
            <ac:spMk id="4" creationId="{1A3DDADB-075C-421C-A0B8-EB37838411EB}"/>
          </ac:spMkLst>
        </pc:spChg>
        <pc:spChg chg="add del mod">
          <ac:chgData name="Eldert Grootenboer" userId="3fe8758b2c2b58d2" providerId="LiveId" clId="{45897FA1-1A19-41AC-9DAF-64F6ACC83477}" dt="2020-06-03T09:44:23.103" v="505"/>
          <ac:spMkLst>
            <pc:docMk/>
            <pc:sldMk cId="847906476" sldId="1863"/>
            <ac:spMk id="4" creationId="{386D0582-CCA1-47BE-BD80-4118984442C4}"/>
          </ac:spMkLst>
        </pc:spChg>
        <pc:spChg chg="del">
          <ac:chgData name="Eldert Grootenboer" userId="3fe8758b2c2b58d2" providerId="LiveId" clId="{45897FA1-1A19-41AC-9DAF-64F6ACC83477}" dt="2020-06-03T09:41:03.027" v="483" actId="478"/>
          <ac:spMkLst>
            <pc:docMk/>
            <pc:sldMk cId="847906476" sldId="1863"/>
            <ac:spMk id="5" creationId="{00000000-0000-0000-0000-000000000000}"/>
          </ac:spMkLst>
        </pc:spChg>
        <pc:spChg chg="mod">
          <ac:chgData name="Eldert Grootenboer" userId="3fe8758b2c2b58d2" providerId="LiveId" clId="{45897FA1-1A19-41AC-9DAF-64F6ACC83477}" dt="2020-06-03T09:32:13.556" v="412" actId="21"/>
          <ac:spMkLst>
            <pc:docMk/>
            <pc:sldMk cId="847906476" sldId="1863"/>
            <ac:spMk id="6" creationId="{00000000-0000-0000-0000-000000000000}"/>
          </ac:spMkLst>
        </pc:spChg>
        <pc:spChg chg="del">
          <ac:chgData name="Eldert Grootenboer" userId="3fe8758b2c2b58d2" providerId="LiveId" clId="{45897FA1-1A19-41AC-9DAF-64F6ACC83477}" dt="2020-06-03T09:52:15.998" v="548" actId="478"/>
          <ac:spMkLst>
            <pc:docMk/>
            <pc:sldMk cId="847906476" sldId="1863"/>
            <ac:spMk id="7" creationId="{00B502EB-C60D-4CFB-943C-0A15E79D8139}"/>
          </ac:spMkLst>
        </pc:spChg>
        <pc:spChg chg="add del mod ord">
          <ac:chgData name="Eldert Grootenboer" userId="3fe8758b2c2b58d2" providerId="LiveId" clId="{45897FA1-1A19-41AC-9DAF-64F6ACC83477}" dt="2020-06-03T09:53:41.131" v="560"/>
          <ac:spMkLst>
            <pc:docMk/>
            <pc:sldMk cId="847906476" sldId="1863"/>
            <ac:spMk id="8" creationId="{B5D92A08-E636-47D5-A61A-58C50249D449}"/>
          </ac:spMkLst>
        </pc:spChg>
        <pc:spChg chg="add del mod ord">
          <ac:chgData name="Eldert Grootenboer" userId="3fe8758b2c2b58d2" providerId="LiveId" clId="{45897FA1-1A19-41AC-9DAF-64F6ACC83477}" dt="2020-06-03T09:57:49.182" v="582" actId="478"/>
          <ac:spMkLst>
            <pc:docMk/>
            <pc:sldMk cId="847906476" sldId="1863"/>
            <ac:spMk id="9" creationId="{39519000-AC63-49A9-947B-6CB63304733E}"/>
          </ac:spMkLst>
        </pc:spChg>
        <pc:picChg chg="add del mod ord">
          <ac:chgData name="Eldert Grootenboer" userId="3fe8758b2c2b58d2" providerId="LiveId" clId="{45897FA1-1A19-41AC-9DAF-64F6ACC83477}" dt="2020-06-03T10:12:29.029" v="661" actId="700"/>
          <ac:picMkLst>
            <pc:docMk/>
            <pc:sldMk cId="847906476" sldId="1863"/>
            <ac:picMk id="10" creationId="{0F63A547-8E60-40EC-8107-C9355F7F866A}"/>
          </ac:picMkLst>
        </pc:picChg>
        <pc:picChg chg="add del mod">
          <ac:chgData name="Eldert Grootenboer" userId="3fe8758b2c2b58d2" providerId="LiveId" clId="{45897FA1-1A19-41AC-9DAF-64F6ACC83477}" dt="2020-06-03T09:53:38.878" v="559" actId="21"/>
          <ac:picMkLst>
            <pc:docMk/>
            <pc:sldMk cId="847906476" sldId="1863"/>
            <ac:picMk id="1026" creationId="{990845E3-1433-4BAA-A7F2-A0578629717B}"/>
          </ac:picMkLst>
        </pc:picChg>
      </pc:sldChg>
      <pc:sldChg chg="addSp delSp modSp mod modTransition setBg modClrScheme delAnim modAnim chgLayout">
        <pc:chgData name="Eldert Grootenboer" userId="3fe8758b2c2b58d2" providerId="LiveId" clId="{45897FA1-1A19-41AC-9DAF-64F6ACC83477}" dt="2020-06-03T12:24:52.757" v="1134"/>
        <pc:sldMkLst>
          <pc:docMk/>
          <pc:sldMk cId="2737097749" sldId="1864"/>
        </pc:sldMkLst>
        <pc:spChg chg="add del mod ord">
          <ac:chgData name="Eldert Grootenboer" userId="3fe8758b2c2b58d2" providerId="LiveId" clId="{45897FA1-1A19-41AC-9DAF-64F6ACC83477}" dt="2020-06-03T09:21:33.871" v="294" actId="700"/>
          <ac:spMkLst>
            <pc:docMk/>
            <pc:sldMk cId="2737097749" sldId="1864"/>
            <ac:spMk id="2" creationId="{B57946D3-DEAA-4DF1-800A-6719213CA400}"/>
          </ac:spMkLst>
        </pc:spChg>
        <pc:spChg chg="add mod ord">
          <ac:chgData name="Eldert Grootenboer" userId="3fe8758b2c2b58d2" providerId="LiveId" clId="{45897FA1-1A19-41AC-9DAF-64F6ACC83477}" dt="2020-06-03T10:08:06.746" v="626" actId="26606"/>
          <ac:spMkLst>
            <pc:docMk/>
            <pc:sldMk cId="2737097749" sldId="1864"/>
            <ac:spMk id="3" creationId="{8A4C784E-5635-458D-A38A-F1EB4B751DEA}"/>
          </ac:spMkLst>
        </pc:spChg>
        <pc:spChg chg="add del mod">
          <ac:chgData name="Eldert Grootenboer" userId="3fe8758b2c2b58d2" providerId="LiveId" clId="{45897FA1-1A19-41AC-9DAF-64F6ACC83477}" dt="2020-06-03T09:35:51.796" v="440"/>
          <ac:spMkLst>
            <pc:docMk/>
            <pc:sldMk cId="2737097749" sldId="1864"/>
            <ac:spMk id="4" creationId="{5CF84375-6E5C-4657-B1B0-2A090BEFE396}"/>
          </ac:spMkLst>
        </pc:spChg>
        <pc:spChg chg="mod topLvl">
          <ac:chgData name="Eldert Grootenboer" userId="3fe8758b2c2b58d2" providerId="LiveId" clId="{45897FA1-1A19-41AC-9DAF-64F6ACC83477}" dt="2020-06-03T11:38:46.908" v="1084" actId="164"/>
          <ac:spMkLst>
            <pc:docMk/>
            <pc:sldMk cId="2737097749" sldId="1864"/>
            <ac:spMk id="4" creationId="{B284D359-3CD8-4049-A166-3B9F9DEC62FF}"/>
          </ac:spMkLst>
        </pc:spChg>
        <pc:spChg chg="del">
          <ac:chgData name="Eldert Grootenboer" userId="3fe8758b2c2b58d2" providerId="LiveId" clId="{45897FA1-1A19-41AC-9DAF-64F6ACC83477}" dt="2020-06-03T09:23:28.499" v="308" actId="478"/>
          <ac:spMkLst>
            <pc:docMk/>
            <pc:sldMk cId="2737097749" sldId="1864"/>
            <ac:spMk id="5" creationId="{00000000-0000-0000-0000-000000000000}"/>
          </ac:spMkLst>
        </pc:spChg>
        <pc:spChg chg="mod topLvl">
          <ac:chgData name="Eldert Grootenboer" userId="3fe8758b2c2b58d2" providerId="LiveId" clId="{45897FA1-1A19-41AC-9DAF-64F6ACC83477}" dt="2020-06-03T11:38:46.908" v="1084" actId="164"/>
          <ac:spMkLst>
            <pc:docMk/>
            <pc:sldMk cId="2737097749" sldId="1864"/>
            <ac:spMk id="5" creationId="{9194FF0D-13CD-4DF9-A5BE-AC958BC83A38}"/>
          </ac:spMkLst>
        </pc:spChg>
        <pc:spChg chg="mod ord">
          <ac:chgData name="Eldert Grootenboer" userId="3fe8758b2c2b58d2" providerId="LiveId" clId="{45897FA1-1A19-41AC-9DAF-64F6ACC83477}" dt="2020-06-03T10:08:06.746" v="626" actId="26606"/>
          <ac:spMkLst>
            <pc:docMk/>
            <pc:sldMk cId="2737097749" sldId="1864"/>
            <ac:spMk id="6" creationId="{00000000-0000-0000-0000-000000000000}"/>
          </ac:spMkLst>
        </pc:spChg>
        <pc:spChg chg="del">
          <ac:chgData name="Eldert Grootenboer" userId="3fe8758b2c2b58d2" providerId="LiveId" clId="{45897FA1-1A19-41AC-9DAF-64F6ACC83477}" dt="2020-06-03T09:23:33.064" v="309" actId="478"/>
          <ac:spMkLst>
            <pc:docMk/>
            <pc:sldMk cId="2737097749" sldId="1864"/>
            <ac:spMk id="7" creationId="{00B502EB-C60D-4CFB-943C-0A15E79D8139}"/>
          </ac:spMkLst>
        </pc:spChg>
        <pc:spChg chg="mod topLvl">
          <ac:chgData name="Eldert Grootenboer" userId="3fe8758b2c2b58d2" providerId="LiveId" clId="{45897FA1-1A19-41AC-9DAF-64F6ACC83477}" dt="2020-06-03T11:38:56.698" v="1085" actId="164"/>
          <ac:spMkLst>
            <pc:docMk/>
            <pc:sldMk cId="2737097749" sldId="1864"/>
            <ac:spMk id="7" creationId="{1376C5A1-C852-40B0-9AF5-75700FA54D7D}"/>
          </ac:spMkLst>
        </pc:spChg>
        <pc:spChg chg="add del mod ord">
          <ac:chgData name="Eldert Grootenboer" userId="3fe8758b2c2b58d2" providerId="LiveId" clId="{45897FA1-1A19-41AC-9DAF-64F6ACC83477}" dt="2020-06-03T10:08:06.746" v="626" actId="26606"/>
          <ac:spMkLst>
            <pc:docMk/>
            <pc:sldMk cId="2737097749" sldId="1864"/>
            <ac:spMk id="8" creationId="{5A84BB65-7A51-4B07-82FA-0C81EFA9BD00}"/>
          </ac:spMkLst>
        </pc:spChg>
        <pc:spChg chg="mod topLvl">
          <ac:chgData name="Eldert Grootenboer" userId="3fe8758b2c2b58d2" providerId="LiveId" clId="{45897FA1-1A19-41AC-9DAF-64F6ACC83477}" dt="2020-06-03T11:38:56.698" v="1085" actId="164"/>
          <ac:spMkLst>
            <pc:docMk/>
            <pc:sldMk cId="2737097749" sldId="1864"/>
            <ac:spMk id="9" creationId="{14185891-282F-43F9-827C-09FF59313D2F}"/>
          </ac:spMkLst>
        </pc:spChg>
        <pc:spChg chg="del mod">
          <ac:chgData name="Eldert Grootenboer" userId="3fe8758b2c2b58d2" providerId="LiveId" clId="{45897FA1-1A19-41AC-9DAF-64F6ACC83477}" dt="2020-06-03T09:37:03.620" v="448" actId="478"/>
          <ac:spMkLst>
            <pc:docMk/>
            <pc:sldMk cId="2737097749" sldId="1864"/>
            <ac:spMk id="9" creationId="{2961A680-6B72-4D3A-86F6-596205A8B8A0}"/>
          </ac:spMkLst>
        </pc:spChg>
        <pc:spChg chg="add del mod">
          <ac:chgData name="Eldert Grootenboer" userId="3fe8758b2c2b58d2" providerId="LiveId" clId="{45897FA1-1A19-41AC-9DAF-64F6ACC83477}" dt="2020-06-03T09:39:18.835" v="468"/>
          <ac:spMkLst>
            <pc:docMk/>
            <pc:sldMk cId="2737097749" sldId="1864"/>
            <ac:spMk id="10" creationId="{7ACB7220-D4CE-45FE-900A-DB6FA3875F95}"/>
          </ac:spMkLst>
        </pc:spChg>
        <pc:spChg chg="mod topLvl">
          <ac:chgData name="Eldert Grootenboer" userId="3fe8758b2c2b58d2" providerId="LiveId" clId="{45897FA1-1A19-41AC-9DAF-64F6ACC83477}" dt="2020-06-03T11:39:02.140" v="1086" actId="164"/>
          <ac:spMkLst>
            <pc:docMk/>
            <pc:sldMk cId="2737097749" sldId="1864"/>
            <ac:spMk id="10" creationId="{CBE9463C-A484-4A3D-BBF4-48126292AB2B}"/>
          </ac:spMkLst>
        </pc:spChg>
        <pc:spChg chg="mod topLvl">
          <ac:chgData name="Eldert Grootenboer" userId="3fe8758b2c2b58d2" providerId="LiveId" clId="{45897FA1-1A19-41AC-9DAF-64F6ACC83477}" dt="2020-06-03T11:39:02.140" v="1086" actId="164"/>
          <ac:spMkLst>
            <pc:docMk/>
            <pc:sldMk cId="2737097749" sldId="1864"/>
            <ac:spMk id="11" creationId="{460F3EAD-D2DE-4AA5-A4EA-0C02AF33A933}"/>
          </ac:spMkLst>
        </pc:spChg>
        <pc:spChg chg="add del mod">
          <ac:chgData name="Eldert Grootenboer" userId="3fe8758b2c2b58d2" providerId="LiveId" clId="{45897FA1-1A19-41AC-9DAF-64F6ACC83477}" dt="2020-06-03T09:39:18.835" v="468"/>
          <ac:spMkLst>
            <pc:docMk/>
            <pc:sldMk cId="2737097749" sldId="1864"/>
            <ac:spMk id="11" creationId="{B17FA532-1FC8-4E64-B717-549B8D65270C}"/>
          </ac:spMkLst>
        </pc:spChg>
        <pc:spChg chg="mod topLvl">
          <ac:chgData name="Eldert Grootenboer" userId="3fe8758b2c2b58d2" providerId="LiveId" clId="{45897FA1-1A19-41AC-9DAF-64F6ACC83477}" dt="2020-06-03T11:39:07.282" v="1087" actId="164"/>
          <ac:spMkLst>
            <pc:docMk/>
            <pc:sldMk cId="2737097749" sldId="1864"/>
            <ac:spMk id="12" creationId="{460DD0A8-DC35-4991-A186-2F644259F836}"/>
          </ac:spMkLst>
        </pc:spChg>
        <pc:spChg chg="add del mod">
          <ac:chgData name="Eldert Grootenboer" userId="3fe8758b2c2b58d2" providerId="LiveId" clId="{45897FA1-1A19-41AC-9DAF-64F6ACC83477}" dt="2020-06-03T09:40:37.318" v="478"/>
          <ac:spMkLst>
            <pc:docMk/>
            <pc:sldMk cId="2737097749" sldId="1864"/>
            <ac:spMk id="12" creationId="{DC4F8752-BDB0-458E-A043-C1B74126E83A}"/>
          </ac:spMkLst>
        </pc:spChg>
        <pc:spChg chg="mod topLvl">
          <ac:chgData name="Eldert Grootenboer" userId="3fe8758b2c2b58d2" providerId="LiveId" clId="{45897FA1-1A19-41AC-9DAF-64F6ACC83477}" dt="2020-06-03T11:39:07.282" v="1087" actId="164"/>
          <ac:spMkLst>
            <pc:docMk/>
            <pc:sldMk cId="2737097749" sldId="1864"/>
            <ac:spMk id="13" creationId="{03444125-7997-4AC7-B68B-7DA5325E1E32}"/>
          </ac:spMkLst>
        </pc:spChg>
        <pc:spChg chg="add del mod">
          <ac:chgData name="Eldert Grootenboer" userId="3fe8758b2c2b58d2" providerId="LiveId" clId="{45897FA1-1A19-41AC-9DAF-64F6ACC83477}" dt="2020-06-03T09:40:37.318" v="478"/>
          <ac:spMkLst>
            <pc:docMk/>
            <pc:sldMk cId="2737097749" sldId="1864"/>
            <ac:spMk id="13" creationId="{9AD7AC76-4CFF-4A82-978E-038262556A5F}"/>
          </ac:spMkLst>
        </pc:spChg>
        <pc:spChg chg="mod topLvl">
          <ac:chgData name="Eldert Grootenboer" userId="3fe8758b2c2b58d2" providerId="LiveId" clId="{45897FA1-1A19-41AC-9DAF-64F6ACC83477}" dt="2020-06-03T11:39:12.216" v="1088" actId="164"/>
          <ac:spMkLst>
            <pc:docMk/>
            <pc:sldMk cId="2737097749" sldId="1864"/>
            <ac:spMk id="14" creationId="{C8F0923D-2244-47AD-B522-EB6F338D2519}"/>
          </ac:spMkLst>
        </pc:spChg>
        <pc:spChg chg="add del mod">
          <ac:chgData name="Eldert Grootenboer" userId="3fe8758b2c2b58d2" providerId="LiveId" clId="{45897FA1-1A19-41AC-9DAF-64F6ACC83477}" dt="2020-06-03T09:40:52.960" v="481"/>
          <ac:spMkLst>
            <pc:docMk/>
            <pc:sldMk cId="2737097749" sldId="1864"/>
            <ac:spMk id="14" creationId="{F42F8BBD-BC6D-4E9F-B764-1FECF0AC2441}"/>
          </ac:spMkLst>
        </pc:spChg>
        <pc:spChg chg="add del mod">
          <ac:chgData name="Eldert Grootenboer" userId="3fe8758b2c2b58d2" providerId="LiveId" clId="{45897FA1-1A19-41AC-9DAF-64F6ACC83477}" dt="2020-06-03T09:40:52.960" v="481"/>
          <ac:spMkLst>
            <pc:docMk/>
            <pc:sldMk cId="2737097749" sldId="1864"/>
            <ac:spMk id="15" creationId="{67267A7C-16F8-4D8F-B168-2A77CDBD2E2C}"/>
          </ac:spMkLst>
        </pc:spChg>
        <pc:spChg chg="mod topLvl">
          <ac:chgData name="Eldert Grootenboer" userId="3fe8758b2c2b58d2" providerId="LiveId" clId="{45897FA1-1A19-41AC-9DAF-64F6ACC83477}" dt="2020-06-03T11:39:12.216" v="1088" actId="164"/>
          <ac:spMkLst>
            <pc:docMk/>
            <pc:sldMk cId="2737097749" sldId="1864"/>
            <ac:spMk id="15" creationId="{F0316CFA-609C-4231-BB32-D3013C16A976}"/>
          </ac:spMkLst>
        </pc:spChg>
        <pc:spChg chg="mod topLvl">
          <ac:chgData name="Eldert Grootenboer" userId="3fe8758b2c2b58d2" providerId="LiveId" clId="{45897FA1-1A19-41AC-9DAF-64F6ACC83477}" dt="2020-06-03T11:39:17.751" v="1089" actId="164"/>
          <ac:spMkLst>
            <pc:docMk/>
            <pc:sldMk cId="2737097749" sldId="1864"/>
            <ac:spMk id="16" creationId="{4FB9626A-A985-4A6C-9F48-96F336633578}"/>
          </ac:spMkLst>
        </pc:spChg>
        <pc:spChg chg="add del mod">
          <ac:chgData name="Eldert Grootenboer" userId="3fe8758b2c2b58d2" providerId="LiveId" clId="{45897FA1-1A19-41AC-9DAF-64F6ACC83477}" dt="2020-06-03T09:44:23.103" v="505"/>
          <ac:spMkLst>
            <pc:docMk/>
            <pc:sldMk cId="2737097749" sldId="1864"/>
            <ac:spMk id="16" creationId="{C6808F21-5ED7-4384-B8A3-CBAD9B198DD1}"/>
          </ac:spMkLst>
        </pc:spChg>
        <pc:spChg chg="add del mod">
          <ac:chgData name="Eldert Grootenboer" userId="3fe8758b2c2b58d2" providerId="LiveId" clId="{45897FA1-1A19-41AC-9DAF-64F6ACC83477}" dt="2020-06-03T09:44:23.103" v="505"/>
          <ac:spMkLst>
            <pc:docMk/>
            <pc:sldMk cId="2737097749" sldId="1864"/>
            <ac:spMk id="17" creationId="{8BD59DB9-149C-4058-8193-7A9C8603A1C2}"/>
          </ac:spMkLst>
        </pc:spChg>
        <pc:spChg chg="mod topLvl">
          <ac:chgData name="Eldert Grootenboer" userId="3fe8758b2c2b58d2" providerId="LiveId" clId="{45897FA1-1A19-41AC-9DAF-64F6ACC83477}" dt="2020-06-03T11:39:17.751" v="1089" actId="164"/>
          <ac:spMkLst>
            <pc:docMk/>
            <pc:sldMk cId="2737097749" sldId="1864"/>
            <ac:spMk id="17" creationId="{A43F38FC-0CFE-4959-8806-D7C99E97B3FA}"/>
          </ac:spMkLst>
        </pc:spChg>
        <pc:spChg chg="mod topLvl">
          <ac:chgData name="Eldert Grootenboer" userId="3fe8758b2c2b58d2" providerId="LiveId" clId="{45897FA1-1A19-41AC-9DAF-64F6ACC83477}" dt="2020-06-03T11:39:23.827" v="1090" actId="164"/>
          <ac:spMkLst>
            <pc:docMk/>
            <pc:sldMk cId="2737097749" sldId="1864"/>
            <ac:spMk id="20" creationId="{D6E19CE9-1774-4231-A491-793F76FA9804}"/>
          </ac:spMkLst>
        </pc:spChg>
        <pc:spChg chg="mod topLvl">
          <ac:chgData name="Eldert Grootenboer" userId="3fe8758b2c2b58d2" providerId="LiveId" clId="{45897FA1-1A19-41AC-9DAF-64F6ACC83477}" dt="2020-06-03T11:39:23.827" v="1090" actId="164"/>
          <ac:spMkLst>
            <pc:docMk/>
            <pc:sldMk cId="2737097749" sldId="1864"/>
            <ac:spMk id="21" creationId="{F64623A5-8A28-4382-9B55-0BEB5E1E95DF}"/>
          </ac:spMkLst>
        </pc:spChg>
        <pc:spChg chg="mod topLvl">
          <ac:chgData name="Eldert Grootenboer" userId="3fe8758b2c2b58d2" providerId="LiveId" clId="{45897FA1-1A19-41AC-9DAF-64F6ACC83477}" dt="2020-06-03T11:39:28.567" v="1091" actId="164"/>
          <ac:spMkLst>
            <pc:docMk/>
            <pc:sldMk cId="2737097749" sldId="1864"/>
            <ac:spMk id="22" creationId="{2FA505E5-9291-4A26-B7B7-1FF08E280C47}"/>
          </ac:spMkLst>
        </pc:spChg>
        <pc:spChg chg="mod topLvl">
          <ac:chgData name="Eldert Grootenboer" userId="3fe8758b2c2b58d2" providerId="LiveId" clId="{45897FA1-1A19-41AC-9DAF-64F6ACC83477}" dt="2020-06-03T11:39:28.567" v="1091" actId="164"/>
          <ac:spMkLst>
            <pc:docMk/>
            <pc:sldMk cId="2737097749" sldId="1864"/>
            <ac:spMk id="23" creationId="{8103D2CA-7379-4198-AC45-2126F740DF79}"/>
          </ac:spMkLst>
        </pc:spChg>
        <pc:grpChg chg="del mod">
          <ac:chgData name="Eldert Grootenboer" userId="3fe8758b2c2b58d2" providerId="LiveId" clId="{45897FA1-1A19-41AC-9DAF-64F6ACC83477}" dt="2020-06-03T11:38:37.627" v="1083" actId="165"/>
          <ac:grpSpMkLst>
            <pc:docMk/>
            <pc:sldMk cId="2737097749" sldId="1864"/>
            <ac:grpSpMk id="2" creationId="{AB83AD8F-F5D1-440F-A82C-2CBE820B85AF}"/>
          </ac:grpSpMkLst>
        </pc:grpChg>
        <pc:grpChg chg="add mod">
          <ac:chgData name="Eldert Grootenboer" userId="3fe8758b2c2b58d2" providerId="LiveId" clId="{45897FA1-1A19-41AC-9DAF-64F6ACC83477}" dt="2020-06-03T11:38:46.908" v="1084" actId="164"/>
          <ac:grpSpMkLst>
            <pc:docMk/>
            <pc:sldMk cId="2737097749" sldId="1864"/>
            <ac:grpSpMk id="24" creationId="{5ED5A88A-83B7-421B-A797-44733C32DE21}"/>
          </ac:grpSpMkLst>
        </pc:grpChg>
        <pc:grpChg chg="add mod">
          <ac:chgData name="Eldert Grootenboer" userId="3fe8758b2c2b58d2" providerId="LiveId" clId="{45897FA1-1A19-41AC-9DAF-64F6ACC83477}" dt="2020-06-03T11:38:56.698" v="1085" actId="164"/>
          <ac:grpSpMkLst>
            <pc:docMk/>
            <pc:sldMk cId="2737097749" sldId="1864"/>
            <ac:grpSpMk id="25" creationId="{A8979188-9349-4B01-B94D-69719C3F82C8}"/>
          </ac:grpSpMkLst>
        </pc:grpChg>
        <pc:grpChg chg="add mod">
          <ac:chgData name="Eldert Grootenboer" userId="3fe8758b2c2b58d2" providerId="LiveId" clId="{45897FA1-1A19-41AC-9DAF-64F6ACC83477}" dt="2020-06-03T11:39:02.140" v="1086" actId="164"/>
          <ac:grpSpMkLst>
            <pc:docMk/>
            <pc:sldMk cId="2737097749" sldId="1864"/>
            <ac:grpSpMk id="26" creationId="{67F0E333-A21A-4BB3-A880-AA0F36708627}"/>
          </ac:grpSpMkLst>
        </pc:grpChg>
        <pc:grpChg chg="add mod">
          <ac:chgData name="Eldert Grootenboer" userId="3fe8758b2c2b58d2" providerId="LiveId" clId="{45897FA1-1A19-41AC-9DAF-64F6ACC83477}" dt="2020-06-03T11:39:07.282" v="1087" actId="164"/>
          <ac:grpSpMkLst>
            <pc:docMk/>
            <pc:sldMk cId="2737097749" sldId="1864"/>
            <ac:grpSpMk id="27" creationId="{2DF84992-9D8F-4106-923F-37975D5286B0}"/>
          </ac:grpSpMkLst>
        </pc:grpChg>
        <pc:grpChg chg="add mod">
          <ac:chgData name="Eldert Grootenboer" userId="3fe8758b2c2b58d2" providerId="LiveId" clId="{45897FA1-1A19-41AC-9DAF-64F6ACC83477}" dt="2020-06-03T11:39:12.216" v="1088" actId="164"/>
          <ac:grpSpMkLst>
            <pc:docMk/>
            <pc:sldMk cId="2737097749" sldId="1864"/>
            <ac:grpSpMk id="28" creationId="{8F1FBB83-B9DE-484B-9B59-B61C36FFE32B}"/>
          </ac:grpSpMkLst>
        </pc:grpChg>
        <pc:grpChg chg="add mod">
          <ac:chgData name="Eldert Grootenboer" userId="3fe8758b2c2b58d2" providerId="LiveId" clId="{45897FA1-1A19-41AC-9DAF-64F6ACC83477}" dt="2020-06-03T11:39:17.751" v="1089" actId="164"/>
          <ac:grpSpMkLst>
            <pc:docMk/>
            <pc:sldMk cId="2737097749" sldId="1864"/>
            <ac:grpSpMk id="29" creationId="{40F46201-96F7-4221-9825-7796D5BADD15}"/>
          </ac:grpSpMkLst>
        </pc:grpChg>
        <pc:grpChg chg="add mod">
          <ac:chgData name="Eldert Grootenboer" userId="3fe8758b2c2b58d2" providerId="LiveId" clId="{45897FA1-1A19-41AC-9DAF-64F6ACC83477}" dt="2020-06-03T11:39:23.827" v="1090" actId="164"/>
          <ac:grpSpMkLst>
            <pc:docMk/>
            <pc:sldMk cId="2737097749" sldId="1864"/>
            <ac:grpSpMk id="30" creationId="{5C1BF520-93BE-4F78-9184-F01D132D0DE3}"/>
          </ac:grpSpMkLst>
        </pc:grpChg>
        <pc:grpChg chg="add mod">
          <ac:chgData name="Eldert Grootenboer" userId="3fe8758b2c2b58d2" providerId="LiveId" clId="{45897FA1-1A19-41AC-9DAF-64F6ACC83477}" dt="2020-06-03T11:39:28.567" v="1091" actId="164"/>
          <ac:grpSpMkLst>
            <pc:docMk/>
            <pc:sldMk cId="2737097749" sldId="1864"/>
            <ac:grpSpMk id="31" creationId="{20564CE4-1F6C-4CF0-B55C-5AE599FB9F0E}"/>
          </ac:grpSpMkLst>
        </pc:grpChg>
        <pc:graphicFrameChg chg="add del">
          <ac:chgData name="Eldert Grootenboer" userId="3fe8758b2c2b58d2" providerId="LiveId" clId="{45897FA1-1A19-41AC-9DAF-64F6ACC83477}" dt="2020-06-03T10:07:36.655" v="620" actId="26606"/>
          <ac:graphicFrameMkLst>
            <pc:docMk/>
            <pc:sldMk cId="2737097749" sldId="1864"/>
            <ac:graphicFrameMk id="18" creationId="{FE84FA31-CB72-4B4E-9229-9D2E58CD2597}"/>
          </ac:graphicFrameMkLst>
        </pc:graphicFrameChg>
        <pc:graphicFrameChg chg="add del mod modGraphic">
          <ac:chgData name="Eldert Grootenboer" userId="3fe8758b2c2b58d2" providerId="LiveId" clId="{45897FA1-1A19-41AC-9DAF-64F6ACC83477}" dt="2020-06-03T11:38:25.679" v="1082" actId="18245"/>
          <ac:graphicFrameMkLst>
            <pc:docMk/>
            <pc:sldMk cId="2737097749" sldId="1864"/>
            <ac:graphicFrameMk id="19" creationId="{B22D0C12-487A-4945-BA03-BBBCB4491533}"/>
          </ac:graphicFrameMkLst>
        </pc:graphicFrameChg>
      </pc:sldChg>
      <pc:sldChg chg="addSp delSp modSp mod modTransition setBg modClrScheme delAnim modAnim chgLayout">
        <pc:chgData name="Eldert Grootenboer" userId="3fe8758b2c2b58d2" providerId="LiveId" clId="{45897FA1-1A19-41AC-9DAF-64F6ACC83477}" dt="2020-06-03T12:30:45.552" v="1151"/>
        <pc:sldMkLst>
          <pc:docMk/>
          <pc:sldMk cId="123930806" sldId="1865"/>
        </pc:sldMkLst>
        <pc:spChg chg="add del mod ord">
          <ac:chgData name="Eldert Grootenboer" userId="3fe8758b2c2b58d2" providerId="LiveId" clId="{45897FA1-1A19-41AC-9DAF-64F6ACC83477}" dt="2020-06-03T09:37:53.077" v="458" actId="700"/>
          <ac:spMkLst>
            <pc:docMk/>
            <pc:sldMk cId="123930806" sldId="1865"/>
            <ac:spMk id="2" creationId="{03FEEE1B-93CD-4221-ABDA-DFA1ABC1F60D}"/>
          </ac:spMkLst>
        </pc:spChg>
        <pc:spChg chg="add del mod ord">
          <ac:chgData name="Eldert Grootenboer" userId="3fe8758b2c2b58d2" providerId="LiveId" clId="{45897FA1-1A19-41AC-9DAF-64F6ACC83477}" dt="2020-06-03T10:11:55.671" v="654" actId="700"/>
          <ac:spMkLst>
            <pc:docMk/>
            <pc:sldMk cId="123930806" sldId="1865"/>
            <ac:spMk id="2" creationId="{3D68930F-8382-4FBF-863E-4E6A6478ED72}"/>
          </ac:spMkLst>
        </pc:spChg>
        <pc:spChg chg="add del mod ord">
          <ac:chgData name="Eldert Grootenboer" userId="3fe8758b2c2b58d2" providerId="LiveId" clId="{45897FA1-1A19-41AC-9DAF-64F6ACC83477}" dt="2020-06-03T10:12:29.029" v="661" actId="700"/>
          <ac:spMkLst>
            <pc:docMk/>
            <pc:sldMk cId="123930806" sldId="1865"/>
            <ac:spMk id="3" creationId="{A472E39E-10AE-41B6-9273-78EF06134EB9}"/>
          </ac:spMkLst>
        </pc:spChg>
        <pc:spChg chg="add del mod ord">
          <ac:chgData name="Eldert Grootenboer" userId="3fe8758b2c2b58d2" providerId="LiveId" clId="{45897FA1-1A19-41AC-9DAF-64F6ACC83477}" dt="2020-06-03T09:37:53.077" v="458" actId="700"/>
          <ac:spMkLst>
            <pc:docMk/>
            <pc:sldMk cId="123930806" sldId="1865"/>
            <ac:spMk id="3" creationId="{B6A31B50-7D83-4CA6-946C-85A7A25A2FCF}"/>
          </ac:spMkLst>
        </pc:spChg>
        <pc:spChg chg="add mod ord">
          <ac:chgData name="Eldert Grootenboer" userId="3fe8758b2c2b58d2" providerId="LiveId" clId="{45897FA1-1A19-41AC-9DAF-64F6ACC83477}" dt="2020-06-03T10:12:29.029" v="661" actId="700"/>
          <ac:spMkLst>
            <pc:docMk/>
            <pc:sldMk cId="123930806" sldId="1865"/>
            <ac:spMk id="4" creationId="{B7A2F12F-4932-48CC-9918-EF1CF2DA9DF4}"/>
          </ac:spMkLst>
        </pc:spChg>
        <pc:spChg chg="del">
          <ac:chgData name="Eldert Grootenboer" userId="3fe8758b2c2b58d2" providerId="LiveId" clId="{45897FA1-1A19-41AC-9DAF-64F6ACC83477}" dt="2020-06-03T09:41:14.997" v="484" actId="478"/>
          <ac:spMkLst>
            <pc:docMk/>
            <pc:sldMk cId="123930806" sldId="1865"/>
            <ac:spMk id="5" creationId="{00000000-0000-0000-0000-000000000000}"/>
          </ac:spMkLst>
        </pc:spChg>
        <pc:spChg chg="mod ord">
          <ac:chgData name="Eldert Grootenboer" userId="3fe8758b2c2b58d2" providerId="LiveId" clId="{45897FA1-1A19-41AC-9DAF-64F6ACC83477}" dt="2020-06-03T10:10:33.703" v="644" actId="26606"/>
          <ac:spMkLst>
            <pc:docMk/>
            <pc:sldMk cId="123930806" sldId="1865"/>
            <ac:spMk id="6" creationId="{00000000-0000-0000-0000-000000000000}"/>
          </ac:spMkLst>
        </pc:spChg>
        <pc:spChg chg="del">
          <ac:chgData name="Eldert Grootenboer" userId="3fe8758b2c2b58d2" providerId="LiveId" clId="{45897FA1-1A19-41AC-9DAF-64F6ACC83477}" dt="2020-06-03T09:37:44.833" v="456" actId="478"/>
          <ac:spMkLst>
            <pc:docMk/>
            <pc:sldMk cId="123930806" sldId="1865"/>
            <ac:spMk id="7" creationId="{00B502EB-C60D-4CFB-943C-0A15E79D8139}"/>
          </ac:spMkLst>
        </pc:spChg>
        <pc:spChg chg="mod topLvl">
          <ac:chgData name="Eldert Grootenboer" userId="3fe8758b2c2b58d2" providerId="LiveId" clId="{45897FA1-1A19-41AC-9DAF-64F6ACC83477}" dt="2020-06-03T12:29:16.108" v="1138" actId="164"/>
          <ac:spMkLst>
            <pc:docMk/>
            <pc:sldMk cId="123930806" sldId="1865"/>
            <ac:spMk id="7" creationId="{97AFC784-81A2-4307-A410-3DB66E5D4CEC}"/>
          </ac:spMkLst>
        </pc:spChg>
        <pc:spChg chg="add del mod ord">
          <ac:chgData name="Eldert Grootenboer" userId="3fe8758b2c2b58d2" providerId="LiveId" clId="{45897FA1-1A19-41AC-9DAF-64F6ACC83477}" dt="2020-06-03T10:10:33.703" v="644" actId="26606"/>
          <ac:spMkLst>
            <pc:docMk/>
            <pc:sldMk cId="123930806" sldId="1865"/>
            <ac:spMk id="8" creationId="{B809BCA8-02E4-4273-8FAD-1249237AFA85}"/>
          </ac:spMkLst>
        </pc:spChg>
        <pc:spChg chg="mod topLvl">
          <ac:chgData name="Eldert Grootenboer" userId="3fe8758b2c2b58d2" providerId="LiveId" clId="{45897FA1-1A19-41AC-9DAF-64F6ACC83477}" dt="2020-06-03T12:29:16.108" v="1138" actId="164"/>
          <ac:spMkLst>
            <pc:docMk/>
            <pc:sldMk cId="123930806" sldId="1865"/>
            <ac:spMk id="9" creationId="{7A4910A3-85AC-4F20-B1CB-7767CB2FEF5D}"/>
          </ac:spMkLst>
        </pc:spChg>
        <pc:spChg chg="del mod">
          <ac:chgData name="Eldert Grootenboer" userId="3fe8758b2c2b58d2" providerId="LiveId" clId="{45897FA1-1A19-41AC-9DAF-64F6ACC83477}" dt="2020-06-03T09:37:40.744" v="455" actId="478"/>
          <ac:spMkLst>
            <pc:docMk/>
            <pc:sldMk cId="123930806" sldId="1865"/>
            <ac:spMk id="9" creationId="{92E2C95D-1CE6-42D5-A37D-B338DA0B7F84}"/>
          </ac:spMkLst>
        </pc:spChg>
        <pc:spChg chg="add del mod">
          <ac:chgData name="Eldert Grootenboer" userId="3fe8758b2c2b58d2" providerId="LiveId" clId="{45897FA1-1A19-41AC-9DAF-64F6ACC83477}" dt="2020-06-03T09:39:11.309" v="467"/>
          <ac:spMkLst>
            <pc:docMk/>
            <pc:sldMk cId="123930806" sldId="1865"/>
            <ac:spMk id="10" creationId="{0859F826-EC97-4525-AA92-9E479A60270B}"/>
          </ac:spMkLst>
        </pc:spChg>
        <pc:spChg chg="mod topLvl">
          <ac:chgData name="Eldert Grootenboer" userId="3fe8758b2c2b58d2" providerId="LiveId" clId="{45897FA1-1A19-41AC-9DAF-64F6ACC83477}" dt="2020-06-03T12:29:16.108" v="1138" actId="164"/>
          <ac:spMkLst>
            <pc:docMk/>
            <pc:sldMk cId="123930806" sldId="1865"/>
            <ac:spMk id="10" creationId="{8BCCCE19-1094-496A-A1B5-C517B3FD12E2}"/>
          </ac:spMkLst>
        </pc:spChg>
        <pc:spChg chg="add del mod">
          <ac:chgData name="Eldert Grootenboer" userId="3fe8758b2c2b58d2" providerId="LiveId" clId="{45897FA1-1A19-41AC-9DAF-64F6ACC83477}" dt="2020-06-03T09:39:11.309" v="467"/>
          <ac:spMkLst>
            <pc:docMk/>
            <pc:sldMk cId="123930806" sldId="1865"/>
            <ac:spMk id="11" creationId="{118D974E-5DDE-4667-8299-FB67DD003DF7}"/>
          </ac:spMkLst>
        </pc:spChg>
        <pc:spChg chg="mod topLvl">
          <ac:chgData name="Eldert Grootenboer" userId="3fe8758b2c2b58d2" providerId="LiveId" clId="{45897FA1-1A19-41AC-9DAF-64F6ACC83477}" dt="2020-06-03T12:29:22" v="1139" actId="164"/>
          <ac:spMkLst>
            <pc:docMk/>
            <pc:sldMk cId="123930806" sldId="1865"/>
            <ac:spMk id="11" creationId="{EEFB7555-60E4-41C5-A5F0-A403175E8E67}"/>
          </ac:spMkLst>
        </pc:spChg>
        <pc:spChg chg="add del mod">
          <ac:chgData name="Eldert Grootenboer" userId="3fe8758b2c2b58d2" providerId="LiveId" clId="{45897FA1-1A19-41AC-9DAF-64F6ACC83477}" dt="2020-06-03T09:44:23.103" v="505"/>
          <ac:spMkLst>
            <pc:docMk/>
            <pc:sldMk cId="123930806" sldId="1865"/>
            <ac:spMk id="12" creationId="{4B2DF3E8-D4E6-4606-B030-DCA5439B5DFB}"/>
          </ac:spMkLst>
        </pc:spChg>
        <pc:spChg chg="mod topLvl">
          <ac:chgData name="Eldert Grootenboer" userId="3fe8758b2c2b58d2" providerId="LiveId" clId="{45897FA1-1A19-41AC-9DAF-64F6ACC83477}" dt="2020-06-03T12:29:22" v="1139" actId="164"/>
          <ac:spMkLst>
            <pc:docMk/>
            <pc:sldMk cId="123930806" sldId="1865"/>
            <ac:spMk id="12" creationId="{65163604-24CE-452F-BC69-F93B042048D3}"/>
          </ac:spMkLst>
        </pc:spChg>
        <pc:spChg chg="add del mod">
          <ac:chgData name="Eldert Grootenboer" userId="3fe8758b2c2b58d2" providerId="LiveId" clId="{45897FA1-1A19-41AC-9DAF-64F6ACC83477}" dt="2020-06-03T09:44:23.103" v="505"/>
          <ac:spMkLst>
            <pc:docMk/>
            <pc:sldMk cId="123930806" sldId="1865"/>
            <ac:spMk id="13" creationId="{3A086B14-07DC-4349-A2A2-92AED5449DE7}"/>
          </ac:spMkLst>
        </pc:spChg>
        <pc:spChg chg="mod topLvl">
          <ac:chgData name="Eldert Grootenboer" userId="3fe8758b2c2b58d2" providerId="LiveId" clId="{45897FA1-1A19-41AC-9DAF-64F6ACC83477}" dt="2020-06-03T12:29:22" v="1139" actId="164"/>
          <ac:spMkLst>
            <pc:docMk/>
            <pc:sldMk cId="123930806" sldId="1865"/>
            <ac:spMk id="13" creationId="{BDB56FDE-35E2-4C57-82CA-65B37EFBC770}"/>
          </ac:spMkLst>
        </pc:spChg>
        <pc:spChg chg="mod topLvl">
          <ac:chgData name="Eldert Grootenboer" userId="3fe8758b2c2b58d2" providerId="LiveId" clId="{45897FA1-1A19-41AC-9DAF-64F6ACC83477}" dt="2020-06-03T12:29:33.500" v="1140" actId="164"/>
          <ac:spMkLst>
            <pc:docMk/>
            <pc:sldMk cId="123930806" sldId="1865"/>
            <ac:spMk id="15" creationId="{DCE89EDF-3073-4129-A8C5-33B559E39C19}"/>
          </ac:spMkLst>
        </pc:spChg>
        <pc:spChg chg="mod topLvl">
          <ac:chgData name="Eldert Grootenboer" userId="3fe8758b2c2b58d2" providerId="LiveId" clId="{45897FA1-1A19-41AC-9DAF-64F6ACC83477}" dt="2020-06-03T12:29:33.500" v="1140" actId="164"/>
          <ac:spMkLst>
            <pc:docMk/>
            <pc:sldMk cId="123930806" sldId="1865"/>
            <ac:spMk id="16" creationId="{6D0A8205-B57B-464A-88BD-C22462B84194}"/>
          </ac:spMkLst>
        </pc:spChg>
        <pc:spChg chg="mod topLvl">
          <ac:chgData name="Eldert Grootenboer" userId="3fe8758b2c2b58d2" providerId="LiveId" clId="{45897FA1-1A19-41AC-9DAF-64F6ACC83477}" dt="2020-06-03T12:29:33.500" v="1140" actId="164"/>
          <ac:spMkLst>
            <pc:docMk/>
            <pc:sldMk cId="123930806" sldId="1865"/>
            <ac:spMk id="17" creationId="{CEF268DF-3357-484A-88DE-F8C5CE7BDB30}"/>
          </ac:spMkLst>
        </pc:spChg>
        <pc:spChg chg="mod topLvl">
          <ac:chgData name="Eldert Grootenboer" userId="3fe8758b2c2b58d2" providerId="LiveId" clId="{45897FA1-1A19-41AC-9DAF-64F6ACC83477}" dt="2020-06-03T12:29:43.874" v="1141" actId="164"/>
          <ac:spMkLst>
            <pc:docMk/>
            <pc:sldMk cId="123930806" sldId="1865"/>
            <ac:spMk id="18" creationId="{C4066CAD-6ADD-4DCF-8F37-D9294D29B65C}"/>
          </ac:spMkLst>
        </pc:spChg>
        <pc:spChg chg="mod topLvl">
          <ac:chgData name="Eldert Grootenboer" userId="3fe8758b2c2b58d2" providerId="LiveId" clId="{45897FA1-1A19-41AC-9DAF-64F6ACC83477}" dt="2020-06-03T12:29:43.874" v="1141" actId="164"/>
          <ac:spMkLst>
            <pc:docMk/>
            <pc:sldMk cId="123930806" sldId="1865"/>
            <ac:spMk id="19" creationId="{3F567B00-4CC7-4300-8CEF-D08E700BD307}"/>
          </ac:spMkLst>
        </pc:spChg>
        <pc:spChg chg="mod topLvl">
          <ac:chgData name="Eldert Grootenboer" userId="3fe8758b2c2b58d2" providerId="LiveId" clId="{45897FA1-1A19-41AC-9DAF-64F6ACC83477}" dt="2020-06-03T12:29:43.874" v="1141" actId="164"/>
          <ac:spMkLst>
            <pc:docMk/>
            <pc:sldMk cId="123930806" sldId="1865"/>
            <ac:spMk id="20" creationId="{5E0DC230-C4F2-4AD2-BBF0-199697680959}"/>
          </ac:spMkLst>
        </pc:spChg>
        <pc:spChg chg="mod topLvl">
          <ac:chgData name="Eldert Grootenboer" userId="3fe8758b2c2b58d2" providerId="LiveId" clId="{45897FA1-1A19-41AC-9DAF-64F6ACC83477}" dt="2020-06-03T12:30:01.574" v="1142" actId="164"/>
          <ac:spMkLst>
            <pc:docMk/>
            <pc:sldMk cId="123930806" sldId="1865"/>
            <ac:spMk id="21" creationId="{CF199B3A-A893-4497-A89D-9669165785CE}"/>
          </ac:spMkLst>
        </pc:spChg>
        <pc:spChg chg="mod topLvl">
          <ac:chgData name="Eldert Grootenboer" userId="3fe8758b2c2b58d2" providerId="LiveId" clId="{45897FA1-1A19-41AC-9DAF-64F6ACC83477}" dt="2020-06-03T12:30:01.574" v="1142" actId="164"/>
          <ac:spMkLst>
            <pc:docMk/>
            <pc:sldMk cId="123930806" sldId="1865"/>
            <ac:spMk id="22" creationId="{32B1BAA1-EF9E-4B6B-B65E-08AEA3BE32E4}"/>
          </ac:spMkLst>
        </pc:spChg>
        <pc:spChg chg="mod topLvl">
          <ac:chgData name="Eldert Grootenboer" userId="3fe8758b2c2b58d2" providerId="LiveId" clId="{45897FA1-1A19-41AC-9DAF-64F6ACC83477}" dt="2020-06-03T12:30:01.574" v="1142" actId="164"/>
          <ac:spMkLst>
            <pc:docMk/>
            <pc:sldMk cId="123930806" sldId="1865"/>
            <ac:spMk id="23" creationId="{31150FBB-1E1B-4C0E-8015-7133E38C675A}"/>
          </ac:spMkLst>
        </pc:spChg>
        <pc:grpChg chg="del mod">
          <ac:chgData name="Eldert Grootenboer" userId="3fe8758b2c2b58d2" providerId="LiveId" clId="{45897FA1-1A19-41AC-9DAF-64F6ACC83477}" dt="2020-06-03T12:28:57.220" v="1137" actId="165"/>
          <ac:grpSpMkLst>
            <pc:docMk/>
            <pc:sldMk cId="123930806" sldId="1865"/>
            <ac:grpSpMk id="5" creationId="{D8B6A872-7ED9-4EA8-B8F0-EE07BEBD8203}"/>
          </ac:grpSpMkLst>
        </pc:grpChg>
        <pc:grpChg chg="add mod">
          <ac:chgData name="Eldert Grootenboer" userId="3fe8758b2c2b58d2" providerId="LiveId" clId="{45897FA1-1A19-41AC-9DAF-64F6ACC83477}" dt="2020-06-03T12:29:16.108" v="1138" actId="164"/>
          <ac:grpSpMkLst>
            <pc:docMk/>
            <pc:sldMk cId="123930806" sldId="1865"/>
            <ac:grpSpMk id="24" creationId="{DC8B81E2-F640-4F98-B0F5-215EC4473350}"/>
          </ac:grpSpMkLst>
        </pc:grpChg>
        <pc:grpChg chg="add mod">
          <ac:chgData name="Eldert Grootenboer" userId="3fe8758b2c2b58d2" providerId="LiveId" clId="{45897FA1-1A19-41AC-9DAF-64F6ACC83477}" dt="2020-06-03T12:29:22" v="1139" actId="164"/>
          <ac:grpSpMkLst>
            <pc:docMk/>
            <pc:sldMk cId="123930806" sldId="1865"/>
            <ac:grpSpMk id="25" creationId="{79D0B371-2432-4C11-B984-4117C62B5F35}"/>
          </ac:grpSpMkLst>
        </pc:grpChg>
        <pc:grpChg chg="add mod">
          <ac:chgData name="Eldert Grootenboer" userId="3fe8758b2c2b58d2" providerId="LiveId" clId="{45897FA1-1A19-41AC-9DAF-64F6ACC83477}" dt="2020-06-03T12:29:33.500" v="1140" actId="164"/>
          <ac:grpSpMkLst>
            <pc:docMk/>
            <pc:sldMk cId="123930806" sldId="1865"/>
            <ac:grpSpMk id="26" creationId="{FD10D214-90BF-4A31-912A-E9E99E9BADFF}"/>
          </ac:grpSpMkLst>
        </pc:grpChg>
        <pc:grpChg chg="add mod">
          <ac:chgData name="Eldert Grootenboer" userId="3fe8758b2c2b58d2" providerId="LiveId" clId="{45897FA1-1A19-41AC-9DAF-64F6ACC83477}" dt="2020-06-03T12:29:43.874" v="1141" actId="164"/>
          <ac:grpSpMkLst>
            <pc:docMk/>
            <pc:sldMk cId="123930806" sldId="1865"/>
            <ac:grpSpMk id="27" creationId="{49A837D5-F414-4718-9322-5E0BB010BE21}"/>
          </ac:grpSpMkLst>
        </pc:grpChg>
        <pc:grpChg chg="add mod">
          <ac:chgData name="Eldert Grootenboer" userId="3fe8758b2c2b58d2" providerId="LiveId" clId="{45897FA1-1A19-41AC-9DAF-64F6ACC83477}" dt="2020-06-03T12:30:01.574" v="1142" actId="164"/>
          <ac:grpSpMkLst>
            <pc:docMk/>
            <pc:sldMk cId="123930806" sldId="1865"/>
            <ac:grpSpMk id="28" creationId="{67D8D01B-C1F0-485B-8D18-6992A9D0F8BB}"/>
          </ac:grpSpMkLst>
        </pc:grpChg>
        <pc:graphicFrameChg chg="add del">
          <ac:chgData name="Eldert Grootenboer" userId="3fe8758b2c2b58d2" providerId="LiveId" clId="{45897FA1-1A19-41AC-9DAF-64F6ACC83477}" dt="2020-06-03T12:28:51.961" v="1136" actId="18245"/>
          <ac:graphicFrameMkLst>
            <pc:docMk/>
            <pc:sldMk cId="123930806" sldId="1865"/>
            <ac:graphicFrameMk id="14" creationId="{97AE304D-F32B-4C67-8753-1C7D1A05927A}"/>
          </ac:graphicFrameMkLst>
        </pc:graphicFrameChg>
      </pc:sldChg>
      <pc:sldChg chg="addSp delSp modSp del">
        <pc:chgData name="Eldert Grootenboer" userId="3fe8758b2c2b58d2" providerId="LiveId" clId="{45897FA1-1A19-41AC-9DAF-64F6ACC83477}" dt="2020-06-03T11:20:11.007" v="1006" actId="47"/>
        <pc:sldMkLst>
          <pc:docMk/>
          <pc:sldMk cId="4112309551" sldId="1868"/>
        </pc:sldMkLst>
        <pc:spChg chg="add del mod">
          <ac:chgData name="Eldert Grootenboer" userId="3fe8758b2c2b58d2" providerId="LiveId" clId="{45897FA1-1A19-41AC-9DAF-64F6ACC83477}" dt="2020-06-03T09:44:23.103" v="505"/>
          <ac:spMkLst>
            <pc:docMk/>
            <pc:sldMk cId="4112309551" sldId="1868"/>
            <ac:spMk id="2" creationId="{3DEEC40C-A272-435D-B9E2-E8A01BED4A65}"/>
          </ac:spMkLst>
        </pc:spChg>
        <pc:spChg chg="mod">
          <ac:chgData name="Eldert Grootenboer" userId="3fe8758b2c2b58d2" providerId="LiveId" clId="{45897FA1-1A19-41AC-9DAF-64F6ACC83477}" dt="2020-06-03T09:44:23.103" v="505"/>
          <ac:spMkLst>
            <pc:docMk/>
            <pc:sldMk cId="4112309551" sldId="1868"/>
            <ac:spMk id="4" creationId="{FCCC5D33-7C15-4BFD-AF34-8D4FB778C312}"/>
          </ac:spMkLst>
        </pc:spChg>
      </pc:sldChg>
      <pc:sldChg chg="addSp delSp modSp mod modTransition modShow">
        <pc:chgData name="Eldert Grootenboer" userId="3fe8758b2c2b58d2" providerId="LiveId" clId="{45897FA1-1A19-41AC-9DAF-64F6ACC83477}" dt="2020-06-03T12:24:52.757" v="1134"/>
        <pc:sldMkLst>
          <pc:docMk/>
          <pc:sldMk cId="2295473396" sldId="1869"/>
        </pc:sldMkLst>
        <pc:spChg chg="mod">
          <ac:chgData name="Eldert Grootenboer" userId="3fe8758b2c2b58d2" providerId="LiveId" clId="{45897FA1-1A19-41AC-9DAF-64F6ACC83477}" dt="2020-06-03T09:44:23.103" v="505"/>
          <ac:spMkLst>
            <pc:docMk/>
            <pc:sldMk cId="2295473396" sldId="1869"/>
            <ac:spMk id="2" creationId="{00000000-0000-0000-0000-000000000000}"/>
          </ac:spMkLst>
        </pc:spChg>
        <pc:spChg chg="add del mod">
          <ac:chgData name="Eldert Grootenboer" userId="3fe8758b2c2b58d2" providerId="LiveId" clId="{45897FA1-1A19-41AC-9DAF-64F6ACC83477}" dt="2020-06-03T09:44:23.103" v="505"/>
          <ac:spMkLst>
            <pc:docMk/>
            <pc:sldMk cId="2295473396" sldId="1869"/>
            <ac:spMk id="3" creationId="{E65D89E8-B2D6-4F2D-99A3-9DA1A8D6F57A}"/>
          </ac:spMkLst>
        </pc:spChg>
      </pc:sldChg>
      <pc:sldChg chg="addSp delSp modSp add mod modTransition setBg delDesignElem">
        <pc:chgData name="Eldert Grootenboer" userId="3fe8758b2c2b58d2" providerId="LiveId" clId="{45897FA1-1A19-41AC-9DAF-64F6ACC83477}" dt="2020-06-03T13:03:55.818" v="1431" actId="14100"/>
        <pc:sldMkLst>
          <pc:docMk/>
          <pc:sldMk cId="891752123" sldId="1997"/>
        </pc:sldMkLst>
        <pc:spChg chg="mod">
          <ac:chgData name="Eldert Grootenboer" userId="3fe8758b2c2b58d2" providerId="LiveId" clId="{45897FA1-1A19-41AC-9DAF-64F6ACC83477}" dt="2020-06-03T09:44:23.103" v="505"/>
          <ac:spMkLst>
            <pc:docMk/>
            <pc:sldMk cId="891752123" sldId="1997"/>
            <ac:spMk id="2" creationId="{EDF5E76B-98B8-4D90-8AEA-7411FE79CE78}"/>
          </ac:spMkLst>
        </pc:spChg>
        <pc:spChg chg="add del mod">
          <ac:chgData name="Eldert Grootenboer" userId="3fe8758b2c2b58d2" providerId="LiveId" clId="{45897FA1-1A19-41AC-9DAF-64F6ACC83477}" dt="2020-06-02T07:19:09.724" v="5"/>
          <ac:spMkLst>
            <pc:docMk/>
            <pc:sldMk cId="891752123" sldId="1997"/>
            <ac:spMk id="3" creationId="{8F3E9DA1-8A56-428A-A7B7-EA9DCA09E545}"/>
          </ac:spMkLst>
        </pc:spChg>
        <pc:spChg chg="add del mod">
          <ac:chgData name="Eldert Grootenboer" userId="3fe8758b2c2b58d2" providerId="LiveId" clId="{45897FA1-1A19-41AC-9DAF-64F6ACC83477}" dt="2020-06-03T09:44:23.103" v="505"/>
          <ac:spMkLst>
            <pc:docMk/>
            <pc:sldMk cId="891752123" sldId="1997"/>
            <ac:spMk id="3" creationId="{D1CE737E-B3D1-44A1-B61B-CE589CEFCB92}"/>
          </ac:spMkLst>
        </pc:spChg>
        <pc:spChg chg="mod">
          <ac:chgData name="Eldert Grootenboer" userId="3fe8758b2c2b58d2" providerId="LiveId" clId="{45897FA1-1A19-41AC-9DAF-64F6ACC83477}" dt="2020-06-03T13:03:55.818" v="1431" actId="14100"/>
          <ac:spMkLst>
            <pc:docMk/>
            <pc:sldMk cId="891752123" sldId="1997"/>
            <ac:spMk id="16" creationId="{FA376D98-3522-4C69-910D-880684F4FAA0}"/>
          </ac:spMkLst>
        </pc:spChg>
        <pc:spChg chg="del">
          <ac:chgData name="Eldert Grootenboer" userId="3fe8758b2c2b58d2" providerId="LiveId" clId="{45897FA1-1A19-41AC-9DAF-64F6ACC83477}" dt="2020-06-02T07:19:01.703" v="2"/>
          <ac:spMkLst>
            <pc:docMk/>
            <pc:sldMk cId="891752123" sldId="1997"/>
            <ac:spMk id="20" creationId="{2EEE8F11-3582-44B7-9869-F2D26D7DD9D4}"/>
          </ac:spMkLst>
        </pc:spChg>
        <pc:spChg chg="del">
          <ac:chgData name="Eldert Grootenboer" userId="3fe8758b2c2b58d2" providerId="LiveId" clId="{45897FA1-1A19-41AC-9DAF-64F6ACC83477}" dt="2020-06-02T07:19:01.703" v="2"/>
          <ac:spMkLst>
            <pc:docMk/>
            <pc:sldMk cId="891752123" sldId="1997"/>
            <ac:spMk id="21" creationId="{2141F1CC-6A53-4BCF-9127-AABB52E2497E}"/>
          </ac:spMkLst>
        </pc:spChg>
        <pc:spChg chg="del">
          <ac:chgData name="Eldert Grootenboer" userId="3fe8758b2c2b58d2" providerId="LiveId" clId="{45897FA1-1A19-41AC-9DAF-64F6ACC83477}" dt="2020-06-02T07:19:01.703" v="2"/>
          <ac:spMkLst>
            <pc:docMk/>
            <pc:sldMk cId="891752123" sldId="1997"/>
            <ac:spMk id="22" creationId="{C20C2C41-D9A8-45BE-9E21-91268EC186D8}"/>
          </ac:spMkLst>
        </pc:spChg>
        <pc:spChg chg="del">
          <ac:chgData name="Eldert Grootenboer" userId="3fe8758b2c2b58d2" providerId="LiveId" clId="{45897FA1-1A19-41AC-9DAF-64F6ACC83477}" dt="2020-06-02T07:19:01.703" v="2"/>
          <ac:spMkLst>
            <pc:docMk/>
            <pc:sldMk cId="891752123" sldId="1997"/>
            <ac:spMk id="24" creationId="{561B2B49-7142-4CA8-A929-4671548E6A5A}"/>
          </ac:spMkLst>
        </pc:spChg>
        <pc:spChg chg="del">
          <ac:chgData name="Eldert Grootenboer" userId="3fe8758b2c2b58d2" providerId="LiveId" clId="{45897FA1-1A19-41AC-9DAF-64F6ACC83477}" dt="2020-06-02T07:19:01.703" v="2"/>
          <ac:spMkLst>
            <pc:docMk/>
            <pc:sldMk cId="891752123" sldId="1997"/>
            <ac:spMk id="26" creationId="{B38B1FC8-38BF-4066-8F4A-12EEC1C1AF64}"/>
          </ac:spMkLst>
        </pc:spChg>
        <pc:spChg chg="del">
          <ac:chgData name="Eldert Grootenboer" userId="3fe8758b2c2b58d2" providerId="LiveId" clId="{45897FA1-1A19-41AC-9DAF-64F6ACC83477}" dt="2020-06-02T07:19:01.703" v="2"/>
          <ac:spMkLst>
            <pc:docMk/>
            <pc:sldMk cId="891752123" sldId="1997"/>
            <ac:spMk id="33" creationId="{178B4B56-5CC4-4608-A9A9-996108D35B5B}"/>
          </ac:spMkLst>
        </pc:spChg>
        <pc:picChg chg="mod">
          <ac:chgData name="Eldert Grootenboer" userId="3fe8758b2c2b58d2" providerId="LiveId" clId="{45897FA1-1A19-41AC-9DAF-64F6ACC83477}" dt="2020-06-02T07:19:59.014" v="11"/>
          <ac:picMkLst>
            <pc:docMk/>
            <pc:sldMk cId="891752123" sldId="1997"/>
            <ac:picMk id="14" creationId="{17D8DC3E-938A-4B8E-9849-BB9EC563AC2D}"/>
          </ac:picMkLst>
        </pc:picChg>
        <pc:picChg chg="mod">
          <ac:chgData name="Eldert Grootenboer" userId="3fe8758b2c2b58d2" providerId="LiveId" clId="{45897FA1-1A19-41AC-9DAF-64F6ACC83477}" dt="2020-06-03T11:34:25.864" v="1067" actId="1076"/>
          <ac:picMkLst>
            <pc:docMk/>
            <pc:sldMk cId="891752123" sldId="1997"/>
            <ac:picMk id="17" creationId="{0C413F6D-2B4F-4F91-A559-857AC1762A4D}"/>
          </ac:picMkLst>
        </pc:picChg>
        <pc:picChg chg="mod">
          <ac:chgData name="Eldert Grootenboer" userId="3fe8758b2c2b58d2" providerId="LiveId" clId="{45897FA1-1A19-41AC-9DAF-64F6ACC83477}" dt="2020-06-02T07:19:55.382" v="10"/>
          <ac:picMkLst>
            <pc:docMk/>
            <pc:sldMk cId="891752123" sldId="1997"/>
            <ac:picMk id="18" creationId="{CFB40FDA-39CD-4620-9C61-B9A00618B063}"/>
          </ac:picMkLst>
        </pc:picChg>
      </pc:sldChg>
      <pc:sldChg chg="addSp delSp modSp new del mod modTransition setBg modShow chgLayout">
        <pc:chgData name="Eldert Grootenboer" userId="3fe8758b2c2b58d2" providerId="LiveId" clId="{45897FA1-1A19-41AC-9DAF-64F6ACC83477}" dt="2020-06-03T19:45:10.989" v="1432" actId="47"/>
        <pc:sldMkLst>
          <pc:docMk/>
          <pc:sldMk cId="2861610231" sldId="1998"/>
        </pc:sldMkLst>
        <pc:spChg chg="add del mod ord">
          <ac:chgData name="Eldert Grootenboer" userId="3fe8758b2c2b58d2" providerId="LiveId" clId="{45897FA1-1A19-41AC-9DAF-64F6ACC83477}" dt="2020-06-03T09:29:53.208" v="393" actId="700"/>
          <ac:spMkLst>
            <pc:docMk/>
            <pc:sldMk cId="2861610231" sldId="1998"/>
            <ac:spMk id="2" creationId="{4CAD92BE-A0A8-46BE-A93F-A1BA7DA9A0DA}"/>
          </ac:spMkLst>
        </pc:spChg>
        <pc:spChg chg="add del mod">
          <ac:chgData name="Eldert Grootenboer" userId="3fe8758b2c2b58d2" providerId="LiveId" clId="{45897FA1-1A19-41AC-9DAF-64F6ACC83477}" dt="2020-06-02T07:39:43.602" v="116" actId="26606"/>
          <ac:spMkLst>
            <pc:docMk/>
            <pc:sldMk cId="2861610231" sldId="1998"/>
            <ac:spMk id="2" creationId="{6000650B-5935-4B64-898A-26D194C031D4}"/>
          </ac:spMkLst>
        </pc:spChg>
        <pc:spChg chg="mod ord">
          <ac:chgData name="Eldert Grootenboer" userId="3fe8758b2c2b58d2" providerId="LiveId" clId="{45897FA1-1A19-41AC-9DAF-64F6ACC83477}" dt="2020-06-03T10:08:57.442" v="638" actId="26606"/>
          <ac:spMkLst>
            <pc:docMk/>
            <pc:sldMk cId="2861610231" sldId="1998"/>
            <ac:spMk id="3" creationId="{51C4F09D-00A2-464C-933C-511D48F56BF7}"/>
          </ac:spMkLst>
        </pc:spChg>
        <pc:spChg chg="add del mod ord">
          <ac:chgData name="Eldert Grootenboer" userId="3fe8758b2c2b58d2" providerId="LiveId" clId="{45897FA1-1A19-41AC-9DAF-64F6ACC83477}" dt="2020-06-03T09:29:59.675" v="395" actId="700"/>
          <ac:spMkLst>
            <pc:docMk/>
            <pc:sldMk cId="2861610231" sldId="1998"/>
            <ac:spMk id="4" creationId="{CEAA4345-2C66-4639-94A8-917F1D39104A}"/>
          </ac:spMkLst>
        </pc:spChg>
        <pc:spChg chg="add del mod">
          <ac:chgData name="Eldert Grootenboer" userId="3fe8758b2c2b58d2" providerId="LiveId" clId="{45897FA1-1A19-41AC-9DAF-64F6ACC83477}" dt="2020-06-03T09:43:01.076" v="488"/>
          <ac:spMkLst>
            <pc:docMk/>
            <pc:sldMk cId="2861610231" sldId="1998"/>
            <ac:spMk id="5" creationId="{FF410A7C-B7C6-45B5-89D4-05694688DFC9}"/>
          </ac:spMkLst>
        </pc:spChg>
        <pc:spChg chg="add del mod">
          <ac:chgData name="Eldert Grootenboer" userId="3fe8758b2c2b58d2" providerId="LiveId" clId="{45897FA1-1A19-41AC-9DAF-64F6ACC83477}" dt="2020-06-03T09:43:10.567" v="489" actId="700"/>
          <ac:spMkLst>
            <pc:docMk/>
            <pc:sldMk cId="2861610231" sldId="1998"/>
            <ac:spMk id="7" creationId="{2F1468DE-2A54-46E2-9128-36787CC061F7}"/>
          </ac:spMkLst>
        </pc:spChg>
        <pc:spChg chg="add del mod">
          <ac:chgData name="Eldert Grootenboer" userId="3fe8758b2c2b58d2" providerId="LiveId" clId="{45897FA1-1A19-41AC-9DAF-64F6ACC83477}" dt="2020-06-03T09:44:23.103" v="505"/>
          <ac:spMkLst>
            <pc:docMk/>
            <pc:sldMk cId="2861610231" sldId="1998"/>
            <ac:spMk id="8" creationId="{CB633D6F-8EB4-4C26-A5A8-316C5DDD4BBA}"/>
          </ac:spMkLst>
        </pc:spChg>
        <pc:graphicFrameChg chg="add del">
          <ac:chgData name="Eldert Grootenboer" userId="3fe8758b2c2b58d2" providerId="LiveId" clId="{45897FA1-1A19-41AC-9DAF-64F6ACC83477}" dt="2020-06-02T07:39:18.851" v="113" actId="26606"/>
          <ac:graphicFrameMkLst>
            <pc:docMk/>
            <pc:sldMk cId="2861610231" sldId="1998"/>
            <ac:graphicFrameMk id="5" creationId="{5A4AAA34-4DDB-41B6-B1F9-D21B2BC65FD4}"/>
          </ac:graphicFrameMkLst>
        </pc:graphicFrameChg>
        <pc:graphicFrameChg chg="add mod modGraphic">
          <ac:chgData name="Eldert Grootenboer" userId="3fe8758b2c2b58d2" providerId="LiveId" clId="{45897FA1-1A19-41AC-9DAF-64F6ACC83477}" dt="2020-06-03T10:08:57.442" v="638" actId="26606"/>
          <ac:graphicFrameMkLst>
            <pc:docMk/>
            <pc:sldMk cId="2861610231" sldId="1998"/>
            <ac:graphicFrameMk id="6" creationId="{420DAFF3-5F60-4E30-9100-AAA41F3CB5BB}"/>
          </ac:graphicFrameMkLst>
        </pc:graphicFrameChg>
      </pc:sldChg>
      <pc:sldChg chg="addSp delSp modSp add mod modTransition setBg chgLayout">
        <pc:chgData name="Eldert Grootenboer" userId="3fe8758b2c2b58d2" providerId="LiveId" clId="{45897FA1-1A19-41AC-9DAF-64F6ACC83477}" dt="2020-06-03T12:24:52.757" v="1134"/>
        <pc:sldMkLst>
          <pc:docMk/>
          <pc:sldMk cId="1109330635" sldId="1999"/>
        </pc:sldMkLst>
        <pc:spChg chg="mod">
          <ac:chgData name="Eldert Grootenboer" userId="3fe8758b2c2b58d2" providerId="LiveId" clId="{45897FA1-1A19-41AC-9DAF-64F6ACC83477}" dt="2020-06-03T09:13:10.268" v="156" actId="207"/>
          <ac:spMkLst>
            <pc:docMk/>
            <pc:sldMk cId="1109330635" sldId="1999"/>
            <ac:spMk id="27" creationId="{00000000-0000-0000-0000-000000000000}"/>
          </ac:spMkLst>
        </pc:spChg>
        <pc:picChg chg="add del mod">
          <ac:chgData name="Eldert Grootenboer" userId="3fe8758b2c2b58d2" providerId="LiveId" clId="{45897FA1-1A19-41AC-9DAF-64F6ACC83477}" dt="2020-06-03T09:15:26.331" v="187" actId="21"/>
          <ac:picMkLst>
            <pc:docMk/>
            <pc:sldMk cId="1109330635" sldId="1999"/>
            <ac:picMk id="4" creationId="{AFA11CDB-E75F-4986-A8ED-0AA5A92E85EA}"/>
          </ac:picMkLst>
        </pc:picChg>
      </pc:sldChg>
      <pc:sldChg chg="addSp delSp modSp add mod modTransition setBg">
        <pc:chgData name="Eldert Grootenboer" userId="3fe8758b2c2b58d2" providerId="LiveId" clId="{45897FA1-1A19-41AC-9DAF-64F6ACC83477}" dt="2020-06-03T12:25:02.630" v="1135"/>
        <pc:sldMkLst>
          <pc:docMk/>
          <pc:sldMk cId="2874001236" sldId="2000"/>
        </pc:sldMkLst>
        <pc:spChg chg="mod">
          <ac:chgData name="Eldert Grootenboer" userId="3fe8758b2c2b58d2" providerId="LiveId" clId="{45897FA1-1A19-41AC-9DAF-64F6ACC83477}" dt="2020-06-03T09:13:16.606" v="157" actId="207"/>
          <ac:spMkLst>
            <pc:docMk/>
            <pc:sldMk cId="2874001236" sldId="2000"/>
            <ac:spMk id="28" creationId="{00000000-0000-0000-0000-000000000000}"/>
          </ac:spMkLst>
        </pc:spChg>
        <pc:picChg chg="add del mod">
          <ac:chgData name="Eldert Grootenboer" userId="3fe8758b2c2b58d2" providerId="LiveId" clId="{45897FA1-1A19-41AC-9DAF-64F6ACC83477}" dt="2020-06-03T09:15:37.649" v="192" actId="21"/>
          <ac:picMkLst>
            <pc:docMk/>
            <pc:sldMk cId="2874001236" sldId="2000"/>
            <ac:picMk id="4" creationId="{71BB885D-2799-4CCA-8E0D-05D8113ACEA6}"/>
          </ac:picMkLst>
        </pc:picChg>
      </pc:sldChg>
      <pc:sldChg chg="addSp delSp modSp add mod modTransition setBg">
        <pc:chgData name="Eldert Grootenboer" userId="3fe8758b2c2b58d2" providerId="LiveId" clId="{45897FA1-1A19-41AC-9DAF-64F6ACC83477}" dt="2020-06-03T12:25:02.630" v="1135"/>
        <pc:sldMkLst>
          <pc:docMk/>
          <pc:sldMk cId="929841655" sldId="2001"/>
        </pc:sldMkLst>
        <pc:spChg chg="mod">
          <ac:chgData name="Eldert Grootenboer" userId="3fe8758b2c2b58d2" providerId="LiveId" clId="{45897FA1-1A19-41AC-9DAF-64F6ACC83477}" dt="2020-06-03T09:13:23.351" v="158" actId="207"/>
          <ac:spMkLst>
            <pc:docMk/>
            <pc:sldMk cId="929841655" sldId="2001"/>
            <ac:spMk id="29" creationId="{00000000-0000-0000-0000-000000000000}"/>
          </ac:spMkLst>
        </pc:spChg>
        <pc:picChg chg="add del mod">
          <ac:chgData name="Eldert Grootenboer" userId="3fe8758b2c2b58d2" providerId="LiveId" clId="{45897FA1-1A19-41AC-9DAF-64F6ACC83477}" dt="2020-06-03T09:15:47.086" v="197" actId="21"/>
          <ac:picMkLst>
            <pc:docMk/>
            <pc:sldMk cId="929841655" sldId="2001"/>
            <ac:picMk id="6" creationId="{84DBCD6B-A1A5-4B2E-B4D0-373C64D2DF48}"/>
          </ac:picMkLst>
        </pc:picChg>
      </pc:sldChg>
      <pc:sldChg chg="modSp add modTransition">
        <pc:chgData name="Eldert Grootenboer" userId="3fe8758b2c2b58d2" providerId="LiveId" clId="{45897FA1-1A19-41AC-9DAF-64F6ACC83477}" dt="2020-06-03T12:25:02.630" v="1135"/>
        <pc:sldMkLst>
          <pc:docMk/>
          <pc:sldMk cId="2696160760" sldId="2002"/>
        </pc:sldMkLst>
        <pc:spChg chg="mod">
          <ac:chgData name="Eldert Grootenboer" userId="3fe8758b2c2b58d2" providerId="LiveId" clId="{45897FA1-1A19-41AC-9DAF-64F6ACC83477}" dt="2020-06-03T09:13:28.311" v="159" actId="207"/>
          <ac:spMkLst>
            <pc:docMk/>
            <pc:sldMk cId="2696160760" sldId="2002"/>
            <ac:spMk id="72" creationId="{FD82D69E-B73B-4B7D-B1A5-A3E895CAB4A1}"/>
          </ac:spMkLst>
        </pc:spChg>
      </pc:sldChg>
      <pc:sldChg chg="addSp delSp modSp new add del mod chgLayout">
        <pc:chgData name="Eldert Grootenboer" userId="3fe8758b2c2b58d2" providerId="LiveId" clId="{45897FA1-1A19-41AC-9DAF-64F6ACC83477}" dt="2020-06-03T10:17:06.187" v="777" actId="2696"/>
        <pc:sldMkLst>
          <pc:docMk/>
          <pc:sldMk cId="2971319795" sldId="2003"/>
        </pc:sldMkLst>
        <pc:spChg chg="add del mod ord">
          <ac:chgData name="Eldert Grootenboer" userId="3fe8758b2c2b58d2" providerId="LiveId" clId="{45897FA1-1A19-41AC-9DAF-64F6ACC83477}" dt="2020-06-03T10:16:31.457" v="764" actId="700"/>
          <ac:spMkLst>
            <pc:docMk/>
            <pc:sldMk cId="2971319795" sldId="2003"/>
            <ac:spMk id="2" creationId="{B7ACE3A8-DAA3-4B56-8264-7230869F8734}"/>
          </ac:spMkLst>
        </pc:spChg>
        <pc:spChg chg="add del">
          <ac:chgData name="Eldert Grootenboer" userId="3fe8758b2c2b58d2" providerId="LiveId" clId="{45897FA1-1A19-41AC-9DAF-64F6ACC83477}" dt="2020-06-03T10:16:31.457" v="764" actId="700"/>
          <ac:spMkLst>
            <pc:docMk/>
            <pc:sldMk cId="2971319795" sldId="2003"/>
            <ac:spMk id="3" creationId="{4EE76805-D79E-4802-A986-6A909FA5B8C8}"/>
          </ac:spMkLst>
        </pc:spChg>
        <pc:spChg chg="add del mod ord">
          <ac:chgData name="Eldert Grootenboer" userId="3fe8758b2c2b58d2" providerId="LiveId" clId="{45897FA1-1A19-41AC-9DAF-64F6ACC83477}" dt="2020-06-03T10:16:31.457" v="764" actId="700"/>
          <ac:spMkLst>
            <pc:docMk/>
            <pc:sldMk cId="2971319795" sldId="2003"/>
            <ac:spMk id="4" creationId="{358102E6-0EC8-46FF-A853-F363DE33BF10}"/>
          </ac:spMkLst>
        </pc:spChg>
      </pc:sldChg>
      <pc:sldChg chg="addSp delSp modSp add del mod ord modClrScheme addAnim delAnim modAnim chgLayout">
        <pc:chgData name="Eldert Grootenboer" userId="3fe8758b2c2b58d2" providerId="LiveId" clId="{45897FA1-1A19-41AC-9DAF-64F6ACC83477}" dt="2020-06-03T10:50:24.630" v="887" actId="47"/>
        <pc:sldMkLst>
          <pc:docMk/>
          <pc:sldMk cId="3837430258" sldId="2003"/>
        </pc:sldMkLst>
        <pc:spChg chg="mod ord">
          <ac:chgData name="Eldert Grootenboer" userId="3fe8758b2c2b58d2" providerId="LiveId" clId="{45897FA1-1A19-41AC-9DAF-64F6ACC83477}" dt="2020-06-03T10:48:30.205" v="879"/>
          <ac:spMkLst>
            <pc:docMk/>
            <pc:sldMk cId="3837430258" sldId="2003"/>
            <ac:spMk id="2" creationId="{097DC9AD-003A-4A65-BEF0-F3F847567861}"/>
          </ac:spMkLst>
        </pc:spChg>
        <pc:spChg chg="add del mod">
          <ac:chgData name="Eldert Grootenboer" userId="3fe8758b2c2b58d2" providerId="LiveId" clId="{45897FA1-1A19-41AC-9DAF-64F6ACC83477}" dt="2020-06-03T10:48:19.510" v="874"/>
          <ac:spMkLst>
            <pc:docMk/>
            <pc:sldMk cId="3837430258" sldId="2003"/>
            <ac:spMk id="7" creationId="{00000000-0000-0000-0000-000000000000}"/>
          </ac:spMkLst>
        </pc:spChg>
        <pc:spChg chg="add mod ord">
          <ac:chgData name="Eldert Grootenboer" userId="3fe8758b2c2b58d2" providerId="LiveId" clId="{45897FA1-1A19-41AC-9DAF-64F6ACC83477}" dt="2020-06-03T10:49:10.207" v="883" actId="20577"/>
          <ac:spMkLst>
            <pc:docMk/>
            <pc:sldMk cId="3837430258" sldId="2003"/>
            <ac:spMk id="9" creationId="{6D3EC22E-D015-4087-9AE3-E63FF1DEF885}"/>
          </ac:spMkLst>
        </pc:spChg>
        <pc:spChg chg="del mod">
          <ac:chgData name="Eldert Grootenboer" userId="3fe8758b2c2b58d2" providerId="LiveId" clId="{45897FA1-1A19-41AC-9DAF-64F6ACC83477}" dt="2020-06-03T10:48:19.497" v="872"/>
          <ac:spMkLst>
            <pc:docMk/>
            <pc:sldMk cId="3837430258" sldId="2003"/>
            <ac:spMk id="10" creationId="{00000000-0000-0000-0000-000000000000}"/>
          </ac:spMkLst>
        </pc:spChg>
        <pc:spChg chg="add del mod">
          <ac:chgData name="Eldert Grootenboer" userId="3fe8758b2c2b58d2" providerId="LiveId" clId="{45897FA1-1A19-41AC-9DAF-64F6ACC83477}" dt="2020-06-03T10:48:30.205" v="879"/>
          <ac:spMkLst>
            <pc:docMk/>
            <pc:sldMk cId="3837430258" sldId="2003"/>
            <ac:spMk id="11" creationId="{50AAFDD6-A5D7-48DF-9A98-DF39942DAD1E}"/>
          </ac:spMkLst>
        </pc:spChg>
        <pc:spChg chg="add del mod">
          <ac:chgData name="Eldert Grootenboer" userId="3fe8758b2c2b58d2" providerId="LiveId" clId="{45897FA1-1A19-41AC-9DAF-64F6ACC83477}" dt="2020-06-03T10:48:19.529" v="876"/>
          <ac:spMkLst>
            <pc:docMk/>
            <pc:sldMk cId="3837430258" sldId="2003"/>
            <ac:spMk id="13" creationId="{00000000-0000-0000-0000-000000000000}"/>
          </ac:spMkLst>
        </pc:spChg>
        <pc:spChg chg="del">
          <ac:chgData name="Eldert Grootenboer" userId="3fe8758b2c2b58d2" providerId="LiveId" clId="{45897FA1-1A19-41AC-9DAF-64F6ACC83477}" dt="2020-06-03T10:41:24.988" v="857" actId="478"/>
          <ac:spMkLst>
            <pc:docMk/>
            <pc:sldMk cId="3837430258" sldId="2003"/>
            <ac:spMk id="16" creationId="{DEF09F0F-09C3-430A-80B3-D5800376AD86}"/>
          </ac:spMkLst>
        </pc:spChg>
        <pc:spChg chg="add del mod">
          <ac:chgData name="Eldert Grootenboer" userId="3fe8758b2c2b58d2" providerId="LiveId" clId="{45897FA1-1A19-41AC-9DAF-64F6ACC83477}" dt="2020-06-03T10:48:30.205" v="879"/>
          <ac:spMkLst>
            <pc:docMk/>
            <pc:sldMk cId="3837430258" sldId="2003"/>
            <ac:spMk id="17" creationId="{B65053C3-C7B9-40C9-BE78-289FB93785D0}"/>
          </ac:spMkLst>
        </pc:spChg>
        <pc:grpChg chg="del">
          <ac:chgData name="Eldert Grootenboer" userId="3fe8758b2c2b58d2" providerId="LiveId" clId="{45897FA1-1A19-41AC-9DAF-64F6ACC83477}" dt="2020-06-03T10:41:10.880" v="853" actId="478"/>
          <ac:grpSpMkLst>
            <pc:docMk/>
            <pc:sldMk cId="3837430258" sldId="2003"/>
            <ac:grpSpMk id="4" creationId="{37580E91-D4E6-49B7-AB71-2A351E0C18DC}"/>
          </ac:grpSpMkLst>
        </pc:grpChg>
        <pc:grpChg chg="del">
          <ac:chgData name="Eldert Grootenboer" userId="3fe8758b2c2b58d2" providerId="LiveId" clId="{45897FA1-1A19-41AC-9DAF-64F6ACC83477}" dt="2020-06-03T10:41:12.480" v="854" actId="478"/>
          <ac:grpSpMkLst>
            <pc:docMk/>
            <pc:sldMk cId="3837430258" sldId="2003"/>
            <ac:grpSpMk id="5" creationId="{993E74CE-CB9A-40BA-B06B-A69D911EF67B}"/>
          </ac:grpSpMkLst>
        </pc:grpChg>
        <pc:grpChg chg="del">
          <ac:chgData name="Eldert Grootenboer" userId="3fe8758b2c2b58d2" providerId="LiveId" clId="{45897FA1-1A19-41AC-9DAF-64F6ACC83477}" dt="2020-06-03T10:41:14.575" v="855" actId="478"/>
          <ac:grpSpMkLst>
            <pc:docMk/>
            <pc:sldMk cId="3837430258" sldId="2003"/>
            <ac:grpSpMk id="6" creationId="{86B878D3-FE1E-48F4-B2D9-F5E7886BE035}"/>
          </ac:grpSpMkLst>
        </pc:grpChg>
        <pc:cxnChg chg="del">
          <ac:chgData name="Eldert Grootenboer" userId="3fe8758b2c2b58d2" providerId="LiveId" clId="{45897FA1-1A19-41AC-9DAF-64F6ACC83477}" dt="2020-06-03T10:41:18.835" v="856" actId="478"/>
          <ac:cxnSpMkLst>
            <pc:docMk/>
            <pc:sldMk cId="3837430258" sldId="2003"/>
            <ac:cxnSpMk id="3" creationId="{E7A1C71E-D042-4613-A263-BD37AB1DCA50}"/>
          </ac:cxnSpMkLst>
        </pc:cxnChg>
      </pc:sldChg>
      <pc:sldChg chg="addSp delSp modSp new del mod modClrScheme chgLayout">
        <pc:chgData name="Eldert Grootenboer" userId="3fe8758b2c2b58d2" providerId="LiveId" clId="{45897FA1-1A19-41AC-9DAF-64F6ACC83477}" dt="2020-06-03T10:16:21.524" v="756" actId="680"/>
        <pc:sldMkLst>
          <pc:docMk/>
          <pc:sldMk cId="8596029" sldId="2004"/>
        </pc:sldMkLst>
        <pc:spChg chg="add del mod ord">
          <ac:chgData name="Eldert Grootenboer" userId="3fe8758b2c2b58d2" providerId="LiveId" clId="{45897FA1-1A19-41AC-9DAF-64F6ACC83477}" dt="2020-06-03T10:16:20.929" v="755" actId="700"/>
          <ac:spMkLst>
            <pc:docMk/>
            <pc:sldMk cId="8596029" sldId="2004"/>
            <ac:spMk id="2" creationId="{04EDCC72-6870-4302-B1D0-4241DDCC1F3A}"/>
          </ac:spMkLst>
        </pc:spChg>
        <pc:spChg chg="add del mod ord">
          <ac:chgData name="Eldert Grootenboer" userId="3fe8758b2c2b58d2" providerId="LiveId" clId="{45897FA1-1A19-41AC-9DAF-64F6ACC83477}" dt="2020-06-03T10:16:20.929" v="755" actId="700"/>
          <ac:spMkLst>
            <pc:docMk/>
            <pc:sldMk cId="8596029" sldId="2004"/>
            <ac:spMk id="3" creationId="{018488FE-3234-495C-B5AA-5495E1221CA5}"/>
          </ac:spMkLst>
        </pc:spChg>
        <pc:spChg chg="add del mod ord">
          <ac:chgData name="Eldert Grootenboer" userId="3fe8758b2c2b58d2" providerId="LiveId" clId="{45897FA1-1A19-41AC-9DAF-64F6ACC83477}" dt="2020-06-03T10:16:20.929" v="755" actId="700"/>
          <ac:spMkLst>
            <pc:docMk/>
            <pc:sldMk cId="8596029" sldId="2004"/>
            <ac:spMk id="4" creationId="{C22E2280-F5F3-42EE-8EF6-60BDC4E6A69A}"/>
          </ac:spMkLst>
        </pc:spChg>
        <pc:spChg chg="add del mod ord">
          <ac:chgData name="Eldert Grootenboer" userId="3fe8758b2c2b58d2" providerId="LiveId" clId="{45897FA1-1A19-41AC-9DAF-64F6ACC83477}" dt="2020-06-03T10:16:20.148" v="754" actId="700"/>
          <ac:spMkLst>
            <pc:docMk/>
            <pc:sldMk cId="8596029" sldId="2004"/>
            <ac:spMk id="5" creationId="{E833FD78-114E-4359-B212-4631D2F96A9F}"/>
          </ac:spMkLst>
        </pc:spChg>
        <pc:spChg chg="add del mod ord">
          <ac:chgData name="Eldert Grootenboer" userId="3fe8758b2c2b58d2" providerId="LiveId" clId="{45897FA1-1A19-41AC-9DAF-64F6ACC83477}" dt="2020-06-03T10:16:20.148" v="754" actId="700"/>
          <ac:spMkLst>
            <pc:docMk/>
            <pc:sldMk cId="8596029" sldId="2004"/>
            <ac:spMk id="6" creationId="{41767D07-D41A-4430-B311-95760997575C}"/>
          </ac:spMkLst>
        </pc:spChg>
        <pc:spChg chg="add del mod ord">
          <ac:chgData name="Eldert Grootenboer" userId="3fe8758b2c2b58d2" providerId="LiveId" clId="{45897FA1-1A19-41AC-9DAF-64F6ACC83477}" dt="2020-06-03T10:16:20.148" v="754" actId="700"/>
          <ac:spMkLst>
            <pc:docMk/>
            <pc:sldMk cId="8596029" sldId="2004"/>
            <ac:spMk id="7" creationId="{ABF80AF7-E67A-446E-A9AD-A5E3D8EFC93A}"/>
          </ac:spMkLst>
        </pc:spChg>
      </pc:sldChg>
      <pc:sldChg chg="addSp delSp modSp new mod modTransition setBg modAnim chgLayout">
        <pc:chgData name="Eldert Grootenboer" userId="3fe8758b2c2b58d2" providerId="LiveId" clId="{45897FA1-1A19-41AC-9DAF-64F6ACC83477}" dt="2020-06-03T12:44:38.415" v="1221"/>
        <pc:sldMkLst>
          <pc:docMk/>
          <pc:sldMk cId="2508602244" sldId="2004"/>
        </pc:sldMkLst>
        <pc:spChg chg="del">
          <ac:chgData name="Eldert Grootenboer" userId="3fe8758b2c2b58d2" providerId="LiveId" clId="{45897FA1-1A19-41AC-9DAF-64F6ACC83477}" dt="2020-06-03T10:48:54.346" v="881" actId="700"/>
          <ac:spMkLst>
            <pc:docMk/>
            <pc:sldMk cId="2508602244" sldId="2004"/>
            <ac:spMk id="2" creationId="{DA73A5E4-B990-4386-B818-4BC3ACBFFE4C}"/>
          </ac:spMkLst>
        </pc:spChg>
        <pc:spChg chg="del">
          <ac:chgData name="Eldert Grootenboer" userId="3fe8758b2c2b58d2" providerId="LiveId" clId="{45897FA1-1A19-41AC-9DAF-64F6ACC83477}" dt="2020-06-03T10:48:54.346" v="881" actId="700"/>
          <ac:spMkLst>
            <pc:docMk/>
            <pc:sldMk cId="2508602244" sldId="2004"/>
            <ac:spMk id="3" creationId="{3947A68F-A4EF-40FB-93AB-E3D73DF1976B}"/>
          </ac:spMkLst>
        </pc:spChg>
        <pc:spChg chg="add mod ord">
          <ac:chgData name="Eldert Grootenboer" userId="3fe8758b2c2b58d2" providerId="LiveId" clId="{45897FA1-1A19-41AC-9DAF-64F6ACC83477}" dt="2020-06-03T10:50:13.688" v="886" actId="26606"/>
          <ac:spMkLst>
            <pc:docMk/>
            <pc:sldMk cId="2508602244" sldId="2004"/>
            <ac:spMk id="4" creationId="{136F64E9-BDC9-4C71-AA94-FF50438C4675}"/>
          </ac:spMkLst>
        </pc:spChg>
        <pc:spChg chg="add del mod ord">
          <ac:chgData name="Eldert Grootenboer" userId="3fe8758b2c2b58d2" providerId="LiveId" clId="{45897FA1-1A19-41AC-9DAF-64F6ACC83477}" dt="2020-06-03T10:50:13.688" v="886" actId="26606"/>
          <ac:spMkLst>
            <pc:docMk/>
            <pc:sldMk cId="2508602244" sldId="2004"/>
            <ac:spMk id="5" creationId="{ECE2F61E-4E1B-41EC-B5A6-4D1184B0640E}"/>
          </ac:spMkLst>
        </pc:spChg>
        <pc:spChg chg="del mod topLvl">
          <ac:chgData name="Eldert Grootenboer" userId="3fe8758b2c2b58d2" providerId="LiveId" clId="{45897FA1-1A19-41AC-9DAF-64F6ACC83477}" dt="2020-06-03T12:43:35.802" v="1209" actId="478"/>
          <ac:spMkLst>
            <pc:docMk/>
            <pc:sldMk cId="2508602244" sldId="2004"/>
            <ac:spMk id="8" creationId="{E462D121-FC35-4803-9207-8C51E398A7DF}"/>
          </ac:spMkLst>
        </pc:spChg>
        <pc:spChg chg="mod topLvl">
          <ac:chgData name="Eldert Grootenboer" userId="3fe8758b2c2b58d2" providerId="LiveId" clId="{45897FA1-1A19-41AC-9DAF-64F6ACC83477}" dt="2020-06-03T12:43:57.371" v="1212" actId="164"/>
          <ac:spMkLst>
            <pc:docMk/>
            <pc:sldMk cId="2508602244" sldId="2004"/>
            <ac:spMk id="9" creationId="{A8987490-ED4C-4C3B-BC76-CE3BC68357BA}"/>
          </ac:spMkLst>
        </pc:spChg>
        <pc:spChg chg="mod topLvl">
          <ac:chgData name="Eldert Grootenboer" userId="3fe8758b2c2b58d2" providerId="LiveId" clId="{45897FA1-1A19-41AC-9DAF-64F6ACC83477}" dt="2020-06-03T12:43:57.371" v="1212" actId="164"/>
          <ac:spMkLst>
            <pc:docMk/>
            <pc:sldMk cId="2508602244" sldId="2004"/>
            <ac:spMk id="10" creationId="{CB5CAE09-1DC2-45CD-A5AB-60871F5DD440}"/>
          </ac:spMkLst>
        </pc:spChg>
        <pc:spChg chg="del mod topLvl">
          <ac:chgData name="Eldert Grootenboer" userId="3fe8758b2c2b58d2" providerId="LiveId" clId="{45897FA1-1A19-41AC-9DAF-64F6ACC83477}" dt="2020-06-03T12:43:41.766" v="1210" actId="478"/>
          <ac:spMkLst>
            <pc:docMk/>
            <pc:sldMk cId="2508602244" sldId="2004"/>
            <ac:spMk id="11" creationId="{70F6AD6F-8111-48FE-A07B-6F6E41646C62}"/>
          </ac:spMkLst>
        </pc:spChg>
        <pc:spChg chg="mod topLvl">
          <ac:chgData name="Eldert Grootenboer" userId="3fe8758b2c2b58d2" providerId="LiveId" clId="{45897FA1-1A19-41AC-9DAF-64F6ACC83477}" dt="2020-06-03T12:44:02.525" v="1213" actId="164"/>
          <ac:spMkLst>
            <pc:docMk/>
            <pc:sldMk cId="2508602244" sldId="2004"/>
            <ac:spMk id="12" creationId="{F9003391-84CA-40D1-9C79-FC91F423D78A}"/>
          </ac:spMkLst>
        </pc:spChg>
        <pc:spChg chg="mod topLvl">
          <ac:chgData name="Eldert Grootenboer" userId="3fe8758b2c2b58d2" providerId="LiveId" clId="{45897FA1-1A19-41AC-9DAF-64F6ACC83477}" dt="2020-06-03T12:44:02.525" v="1213" actId="164"/>
          <ac:spMkLst>
            <pc:docMk/>
            <pc:sldMk cId="2508602244" sldId="2004"/>
            <ac:spMk id="13" creationId="{B5878E88-2F2F-4724-A3D3-FDDF7A05A01E}"/>
          </ac:spMkLst>
        </pc:spChg>
        <pc:spChg chg="del mod topLvl">
          <ac:chgData name="Eldert Grootenboer" userId="3fe8758b2c2b58d2" providerId="LiveId" clId="{45897FA1-1A19-41AC-9DAF-64F6ACC83477}" dt="2020-06-03T12:43:45.823" v="1211" actId="478"/>
          <ac:spMkLst>
            <pc:docMk/>
            <pc:sldMk cId="2508602244" sldId="2004"/>
            <ac:spMk id="14" creationId="{339E7D34-248D-4AE3-A723-C450D24142F0}"/>
          </ac:spMkLst>
        </pc:spChg>
        <pc:spChg chg="mod topLvl">
          <ac:chgData name="Eldert Grootenboer" userId="3fe8758b2c2b58d2" providerId="LiveId" clId="{45897FA1-1A19-41AC-9DAF-64F6ACC83477}" dt="2020-06-03T12:44:07.198" v="1214" actId="164"/>
          <ac:spMkLst>
            <pc:docMk/>
            <pc:sldMk cId="2508602244" sldId="2004"/>
            <ac:spMk id="15" creationId="{FD0BF642-5BB0-4A4B-B999-1C3E93CDB605}"/>
          </ac:spMkLst>
        </pc:spChg>
        <pc:spChg chg="mod topLvl">
          <ac:chgData name="Eldert Grootenboer" userId="3fe8758b2c2b58d2" providerId="LiveId" clId="{45897FA1-1A19-41AC-9DAF-64F6ACC83477}" dt="2020-06-03T12:44:07.198" v="1214" actId="164"/>
          <ac:spMkLst>
            <pc:docMk/>
            <pc:sldMk cId="2508602244" sldId="2004"/>
            <ac:spMk id="16" creationId="{95D5B5BB-FE12-4DE8-A185-BEFB65943DF8}"/>
          </ac:spMkLst>
        </pc:spChg>
        <pc:grpChg chg="del mod">
          <ac:chgData name="Eldert Grootenboer" userId="3fe8758b2c2b58d2" providerId="LiveId" clId="{45897FA1-1A19-41AC-9DAF-64F6ACC83477}" dt="2020-06-03T12:43:29.854" v="1208" actId="165"/>
          <ac:grpSpMkLst>
            <pc:docMk/>
            <pc:sldMk cId="2508602244" sldId="2004"/>
            <ac:grpSpMk id="6" creationId="{083C2B71-B687-406D-A14B-FB66566AAB97}"/>
          </ac:grpSpMkLst>
        </pc:grpChg>
        <pc:grpChg chg="add mod">
          <ac:chgData name="Eldert Grootenboer" userId="3fe8758b2c2b58d2" providerId="LiveId" clId="{45897FA1-1A19-41AC-9DAF-64F6ACC83477}" dt="2020-06-03T12:43:57.371" v="1212" actId="164"/>
          <ac:grpSpMkLst>
            <pc:docMk/>
            <pc:sldMk cId="2508602244" sldId="2004"/>
            <ac:grpSpMk id="17" creationId="{65BF6E18-1241-4050-B0FC-00CBFCE0ED3C}"/>
          </ac:grpSpMkLst>
        </pc:grpChg>
        <pc:grpChg chg="add mod">
          <ac:chgData name="Eldert Grootenboer" userId="3fe8758b2c2b58d2" providerId="LiveId" clId="{45897FA1-1A19-41AC-9DAF-64F6ACC83477}" dt="2020-06-03T12:44:02.525" v="1213" actId="164"/>
          <ac:grpSpMkLst>
            <pc:docMk/>
            <pc:sldMk cId="2508602244" sldId="2004"/>
            <ac:grpSpMk id="18" creationId="{1036CCA7-B153-4B91-B5C5-C499AD25FADF}"/>
          </ac:grpSpMkLst>
        </pc:grpChg>
        <pc:grpChg chg="add mod">
          <ac:chgData name="Eldert Grootenboer" userId="3fe8758b2c2b58d2" providerId="LiveId" clId="{45897FA1-1A19-41AC-9DAF-64F6ACC83477}" dt="2020-06-03T12:44:07.198" v="1214" actId="164"/>
          <ac:grpSpMkLst>
            <pc:docMk/>
            <pc:sldMk cId="2508602244" sldId="2004"/>
            <ac:grpSpMk id="19" creationId="{DEA0F7F9-261E-46D8-8BE4-85AAA4674454}"/>
          </ac:grpSpMkLst>
        </pc:grpChg>
        <pc:graphicFrameChg chg="add del mod">
          <ac:chgData name="Eldert Grootenboer" userId="3fe8758b2c2b58d2" providerId="LiveId" clId="{45897FA1-1A19-41AC-9DAF-64F6ACC83477}" dt="2020-06-03T12:43:24.371" v="1207" actId="18245"/>
          <ac:graphicFrameMkLst>
            <pc:docMk/>
            <pc:sldMk cId="2508602244" sldId="2004"/>
            <ac:graphicFrameMk id="7" creationId="{EEA735CB-3B5D-4E6C-BF29-EC799494BE96}"/>
          </ac:graphicFrameMkLst>
        </pc:graphicFrameChg>
      </pc:sldChg>
      <pc:sldChg chg="addSp delSp modSp new mod modTransition setBg modAnim">
        <pc:chgData name="Eldert Grootenboer" userId="3fe8758b2c2b58d2" providerId="LiveId" clId="{45897FA1-1A19-41AC-9DAF-64F6ACC83477}" dt="2020-06-03T12:46:11.977" v="1236"/>
        <pc:sldMkLst>
          <pc:docMk/>
          <pc:sldMk cId="567214528" sldId="2005"/>
        </pc:sldMkLst>
        <pc:spChg chg="del mod">
          <ac:chgData name="Eldert Grootenboer" userId="3fe8758b2c2b58d2" providerId="LiveId" clId="{45897FA1-1A19-41AC-9DAF-64F6ACC83477}" dt="2020-06-03T10:57:38.393" v="906" actId="26606"/>
          <ac:spMkLst>
            <pc:docMk/>
            <pc:sldMk cId="567214528" sldId="2005"/>
            <ac:spMk id="2" creationId="{C15FC41C-7BCC-4550-8AF4-CB95F33F0B00}"/>
          </ac:spMkLst>
        </pc:spChg>
        <pc:spChg chg="mod">
          <ac:chgData name="Eldert Grootenboer" userId="3fe8758b2c2b58d2" providerId="LiveId" clId="{45897FA1-1A19-41AC-9DAF-64F6ACC83477}" dt="2020-06-03T10:59:05.772" v="914"/>
          <ac:spMkLst>
            <pc:docMk/>
            <pc:sldMk cId="567214528" sldId="2005"/>
            <ac:spMk id="3" creationId="{E6348096-A1BB-41E4-96C4-05907DFDF295}"/>
          </ac:spMkLst>
        </pc:spChg>
        <pc:spChg chg="del mod topLvl">
          <ac:chgData name="Eldert Grootenboer" userId="3fe8758b2c2b58d2" providerId="LiveId" clId="{45897FA1-1A19-41AC-9DAF-64F6ACC83477}" dt="2020-06-03T12:45:08.956" v="1225" actId="478"/>
          <ac:spMkLst>
            <pc:docMk/>
            <pc:sldMk cId="567214528" sldId="2005"/>
            <ac:spMk id="6" creationId="{95460885-95DF-4384-BF8D-8E0B99B271C2}"/>
          </ac:spMkLst>
        </pc:spChg>
        <pc:spChg chg="mod topLvl">
          <ac:chgData name="Eldert Grootenboer" userId="3fe8758b2c2b58d2" providerId="LiveId" clId="{45897FA1-1A19-41AC-9DAF-64F6ACC83477}" dt="2020-06-03T12:45:25.343" v="1228" actId="164"/>
          <ac:spMkLst>
            <pc:docMk/>
            <pc:sldMk cId="567214528" sldId="2005"/>
            <ac:spMk id="7" creationId="{D1AA8BCC-9F0C-497C-8B3C-93C9DFF7F5AE}"/>
          </ac:spMkLst>
        </pc:spChg>
        <pc:spChg chg="mod topLvl">
          <ac:chgData name="Eldert Grootenboer" userId="3fe8758b2c2b58d2" providerId="LiveId" clId="{45897FA1-1A19-41AC-9DAF-64F6ACC83477}" dt="2020-06-03T12:45:25.343" v="1228" actId="164"/>
          <ac:spMkLst>
            <pc:docMk/>
            <pc:sldMk cId="567214528" sldId="2005"/>
            <ac:spMk id="8" creationId="{B6FBAA93-9E67-43EB-B568-28BBF116863C}"/>
          </ac:spMkLst>
        </pc:spChg>
        <pc:spChg chg="del mod topLvl">
          <ac:chgData name="Eldert Grootenboer" userId="3fe8758b2c2b58d2" providerId="LiveId" clId="{45897FA1-1A19-41AC-9DAF-64F6ACC83477}" dt="2020-06-03T12:45:11.388" v="1226" actId="478"/>
          <ac:spMkLst>
            <pc:docMk/>
            <pc:sldMk cId="567214528" sldId="2005"/>
            <ac:spMk id="9" creationId="{7472E107-CF18-4050-81B0-0A5A66456BF9}"/>
          </ac:spMkLst>
        </pc:spChg>
        <pc:spChg chg="mod topLvl">
          <ac:chgData name="Eldert Grootenboer" userId="3fe8758b2c2b58d2" providerId="LiveId" clId="{45897FA1-1A19-41AC-9DAF-64F6ACC83477}" dt="2020-06-03T12:45:30.001" v="1229" actId="164"/>
          <ac:spMkLst>
            <pc:docMk/>
            <pc:sldMk cId="567214528" sldId="2005"/>
            <ac:spMk id="10" creationId="{BE71CFD4-DDD3-48C8-B3FB-9111EB69BEFC}"/>
          </ac:spMkLst>
        </pc:spChg>
        <pc:spChg chg="mod topLvl">
          <ac:chgData name="Eldert Grootenboer" userId="3fe8758b2c2b58d2" providerId="LiveId" clId="{45897FA1-1A19-41AC-9DAF-64F6ACC83477}" dt="2020-06-03T12:45:30.001" v="1229" actId="164"/>
          <ac:spMkLst>
            <pc:docMk/>
            <pc:sldMk cId="567214528" sldId="2005"/>
            <ac:spMk id="11" creationId="{BF6C533F-9008-4A60-B9FE-FE865F2059C8}"/>
          </ac:spMkLst>
        </pc:spChg>
        <pc:spChg chg="del mod topLvl">
          <ac:chgData name="Eldert Grootenboer" userId="3fe8758b2c2b58d2" providerId="LiveId" clId="{45897FA1-1A19-41AC-9DAF-64F6ACC83477}" dt="2020-06-03T12:45:14.592" v="1227" actId="478"/>
          <ac:spMkLst>
            <pc:docMk/>
            <pc:sldMk cId="567214528" sldId="2005"/>
            <ac:spMk id="12" creationId="{54FAD16D-6A6D-4D02-A66E-BCE26B021FA3}"/>
          </ac:spMkLst>
        </pc:spChg>
        <pc:spChg chg="mod topLvl">
          <ac:chgData name="Eldert Grootenboer" userId="3fe8758b2c2b58d2" providerId="LiveId" clId="{45897FA1-1A19-41AC-9DAF-64F6ACC83477}" dt="2020-06-03T12:45:34.075" v="1230" actId="164"/>
          <ac:spMkLst>
            <pc:docMk/>
            <pc:sldMk cId="567214528" sldId="2005"/>
            <ac:spMk id="13" creationId="{0A684EA6-6121-49A2-8243-2D84DB14A254}"/>
          </ac:spMkLst>
        </pc:spChg>
        <pc:spChg chg="mod topLvl">
          <ac:chgData name="Eldert Grootenboer" userId="3fe8758b2c2b58d2" providerId="LiveId" clId="{45897FA1-1A19-41AC-9DAF-64F6ACC83477}" dt="2020-06-03T12:45:34.075" v="1230" actId="164"/>
          <ac:spMkLst>
            <pc:docMk/>
            <pc:sldMk cId="567214528" sldId="2005"/>
            <ac:spMk id="14" creationId="{FD71C164-9C00-4895-B53B-8ED52DF7B438}"/>
          </ac:spMkLst>
        </pc:spChg>
        <pc:grpChg chg="del mod">
          <ac:chgData name="Eldert Grootenboer" userId="3fe8758b2c2b58d2" providerId="LiveId" clId="{45897FA1-1A19-41AC-9DAF-64F6ACC83477}" dt="2020-06-03T12:45:05.363" v="1224" actId="165"/>
          <ac:grpSpMkLst>
            <pc:docMk/>
            <pc:sldMk cId="567214528" sldId="2005"/>
            <ac:grpSpMk id="4" creationId="{8D089FB5-4F39-4835-B625-810FE9F43F1F}"/>
          </ac:grpSpMkLst>
        </pc:grpChg>
        <pc:grpChg chg="add mod">
          <ac:chgData name="Eldert Grootenboer" userId="3fe8758b2c2b58d2" providerId="LiveId" clId="{45897FA1-1A19-41AC-9DAF-64F6ACC83477}" dt="2020-06-03T12:45:25.343" v="1228" actId="164"/>
          <ac:grpSpMkLst>
            <pc:docMk/>
            <pc:sldMk cId="567214528" sldId="2005"/>
            <ac:grpSpMk id="15" creationId="{B1803BDC-2D79-45BD-818D-90BD54BDCDF8}"/>
          </ac:grpSpMkLst>
        </pc:grpChg>
        <pc:grpChg chg="add mod">
          <ac:chgData name="Eldert Grootenboer" userId="3fe8758b2c2b58d2" providerId="LiveId" clId="{45897FA1-1A19-41AC-9DAF-64F6ACC83477}" dt="2020-06-03T12:45:30.001" v="1229" actId="164"/>
          <ac:grpSpMkLst>
            <pc:docMk/>
            <pc:sldMk cId="567214528" sldId="2005"/>
            <ac:grpSpMk id="16" creationId="{8AF6EAD2-4F30-4485-B4A9-65D791F8D6BB}"/>
          </ac:grpSpMkLst>
        </pc:grpChg>
        <pc:grpChg chg="add mod">
          <ac:chgData name="Eldert Grootenboer" userId="3fe8758b2c2b58d2" providerId="LiveId" clId="{45897FA1-1A19-41AC-9DAF-64F6ACC83477}" dt="2020-06-03T12:45:34.075" v="1230" actId="164"/>
          <ac:grpSpMkLst>
            <pc:docMk/>
            <pc:sldMk cId="567214528" sldId="2005"/>
            <ac:grpSpMk id="17" creationId="{183A7D59-0598-40C4-AE9E-D486A0452012}"/>
          </ac:grpSpMkLst>
        </pc:grpChg>
        <pc:graphicFrameChg chg="add del mod modGraphic">
          <ac:chgData name="Eldert Grootenboer" userId="3fe8758b2c2b58d2" providerId="LiveId" clId="{45897FA1-1A19-41AC-9DAF-64F6ACC83477}" dt="2020-06-03T12:45:00.424" v="1223" actId="18245"/>
          <ac:graphicFrameMkLst>
            <pc:docMk/>
            <pc:sldMk cId="567214528" sldId="2005"/>
            <ac:graphicFrameMk id="5" creationId="{2D82D53E-5917-4637-B074-28D742C14245}"/>
          </ac:graphicFrameMkLst>
        </pc:graphicFrameChg>
      </pc:sldChg>
      <pc:sldChg chg="add del setBg">
        <pc:chgData name="Eldert Grootenboer" userId="3fe8758b2c2b58d2" providerId="LiveId" clId="{45897FA1-1A19-41AC-9DAF-64F6ACC83477}" dt="2020-06-03T11:06:56.630" v="937"/>
        <pc:sldMkLst>
          <pc:docMk/>
          <pc:sldMk cId="2451588688" sldId="2006"/>
        </pc:sldMkLst>
      </pc:sldChg>
      <pc:sldChg chg="addSp delSp modSp add mod modTransition chgLayout">
        <pc:chgData name="Eldert Grootenboer" userId="3fe8758b2c2b58d2" providerId="LiveId" clId="{45897FA1-1A19-41AC-9DAF-64F6ACC83477}" dt="2020-06-03T12:24:52.757" v="1134"/>
        <pc:sldMkLst>
          <pc:docMk/>
          <pc:sldMk cId="2680033372" sldId="2006"/>
        </pc:sldMkLst>
        <pc:spChg chg="add del mod">
          <ac:chgData name="Eldert Grootenboer" userId="3fe8758b2c2b58d2" providerId="LiveId" clId="{45897FA1-1A19-41AC-9DAF-64F6ACC83477}" dt="2020-06-03T11:08:22.841" v="964"/>
          <ac:spMkLst>
            <pc:docMk/>
            <pc:sldMk cId="2680033372" sldId="2006"/>
            <ac:spMk id="2" creationId="{741E10FF-6342-4A90-AD49-E5989F82A471}"/>
          </ac:spMkLst>
        </pc:spChg>
        <pc:spChg chg="add del mod">
          <ac:chgData name="Eldert Grootenboer" userId="3fe8758b2c2b58d2" providerId="LiveId" clId="{45897FA1-1A19-41AC-9DAF-64F6ACC83477}" dt="2020-06-03T11:08:22.841" v="964"/>
          <ac:spMkLst>
            <pc:docMk/>
            <pc:sldMk cId="2680033372" sldId="2006"/>
            <ac:spMk id="3" creationId="{733A8EB7-60FA-4198-B570-46F7D8930039}"/>
          </ac:spMkLst>
        </pc:spChg>
        <pc:spChg chg="mod ord">
          <ac:chgData name="Eldert Grootenboer" userId="3fe8758b2c2b58d2" providerId="LiveId" clId="{45897FA1-1A19-41AC-9DAF-64F6ACC83477}" dt="2020-06-03T11:08:22.841" v="964"/>
          <ac:spMkLst>
            <pc:docMk/>
            <pc:sldMk cId="2680033372" sldId="2006"/>
            <ac:spMk id="7" creationId="{00000000-0000-0000-0000-000000000000}"/>
          </ac:spMkLst>
        </pc:spChg>
        <pc:spChg chg="mod ord">
          <ac:chgData name="Eldert Grootenboer" userId="3fe8758b2c2b58d2" providerId="LiveId" clId="{45897FA1-1A19-41AC-9DAF-64F6ACC83477}" dt="2020-06-03T11:08:22.841" v="964"/>
          <ac:spMkLst>
            <pc:docMk/>
            <pc:sldMk cId="2680033372" sldId="2006"/>
            <ac:spMk id="8" creationId="{00000000-0000-0000-0000-000000000000}"/>
          </ac:spMkLst>
        </pc:spChg>
      </pc:sldChg>
      <pc:sldChg chg="addSp delSp modSp new del mod delAnim modAnim chgLayout">
        <pc:chgData name="Eldert Grootenboer" userId="3fe8758b2c2b58d2" providerId="LiveId" clId="{45897FA1-1A19-41AC-9DAF-64F6ACC83477}" dt="2020-06-03T11:27:03.858" v="1036" actId="47"/>
        <pc:sldMkLst>
          <pc:docMk/>
          <pc:sldMk cId="164421415" sldId="2007"/>
        </pc:sldMkLst>
        <pc:spChg chg="del">
          <ac:chgData name="Eldert Grootenboer" userId="3fe8758b2c2b58d2" providerId="LiveId" clId="{45897FA1-1A19-41AC-9DAF-64F6ACC83477}" dt="2020-06-03T11:23:23.726" v="1013"/>
          <ac:spMkLst>
            <pc:docMk/>
            <pc:sldMk cId="164421415" sldId="2007"/>
            <ac:spMk id="2" creationId="{57CD8406-03B2-4EE6-8EF8-B8D386EA7CB8}"/>
          </ac:spMkLst>
        </pc:spChg>
        <pc:spChg chg="add del mod ord">
          <ac:chgData name="Eldert Grootenboer" userId="3fe8758b2c2b58d2" providerId="LiveId" clId="{45897FA1-1A19-41AC-9DAF-64F6ACC83477}" dt="2020-06-03T11:24:25.742" v="1014" actId="700"/>
          <ac:spMkLst>
            <pc:docMk/>
            <pc:sldMk cId="164421415" sldId="2007"/>
            <ac:spMk id="3" creationId="{72E97D89-9401-4F19-AFDB-06EC3E6C76D7}"/>
          </ac:spMkLst>
        </pc:spChg>
        <pc:spChg chg="add mod ord">
          <ac:chgData name="Eldert Grootenboer" userId="3fe8758b2c2b58d2" providerId="LiveId" clId="{45897FA1-1A19-41AC-9DAF-64F6ACC83477}" dt="2020-06-03T11:24:25.742" v="1014" actId="700"/>
          <ac:spMkLst>
            <pc:docMk/>
            <pc:sldMk cId="164421415" sldId="2007"/>
            <ac:spMk id="4" creationId="{0B909464-D891-4435-99B2-18AAB0C4B681}"/>
          </ac:spMkLst>
        </pc:spChg>
        <pc:spChg chg="add del mod">
          <ac:chgData name="Eldert Grootenboer" userId="3fe8758b2c2b58d2" providerId="LiveId" clId="{45897FA1-1A19-41AC-9DAF-64F6ACC83477}" dt="2020-06-03T11:26:31.069" v="1032" actId="478"/>
          <ac:spMkLst>
            <pc:docMk/>
            <pc:sldMk cId="164421415" sldId="2007"/>
            <ac:spMk id="5" creationId="{87478496-FCB1-4BF2-82ED-70D9F256B87A}"/>
          </ac:spMkLst>
        </pc:spChg>
        <pc:spChg chg="mod">
          <ac:chgData name="Eldert Grootenboer" userId="3fe8758b2c2b58d2" providerId="LiveId" clId="{45897FA1-1A19-41AC-9DAF-64F6ACC83477}" dt="2020-06-03T11:24:28.496" v="1015"/>
          <ac:spMkLst>
            <pc:docMk/>
            <pc:sldMk cId="164421415" sldId="2007"/>
            <ac:spMk id="7" creationId="{9B76F22E-B2F0-489D-BF8D-F256320FC1E4}"/>
          </ac:spMkLst>
        </pc:spChg>
        <pc:spChg chg="mod">
          <ac:chgData name="Eldert Grootenboer" userId="3fe8758b2c2b58d2" providerId="LiveId" clId="{45897FA1-1A19-41AC-9DAF-64F6ACC83477}" dt="2020-06-03T11:25:25.819" v="1020" actId="207"/>
          <ac:spMkLst>
            <pc:docMk/>
            <pc:sldMk cId="164421415" sldId="2007"/>
            <ac:spMk id="8" creationId="{7980280F-D807-4B24-AB7A-A0D0E4A16513}"/>
          </ac:spMkLst>
        </pc:spChg>
        <pc:spChg chg="mod">
          <ac:chgData name="Eldert Grootenboer" userId="3fe8758b2c2b58d2" providerId="LiveId" clId="{45897FA1-1A19-41AC-9DAF-64F6ACC83477}" dt="2020-06-03T11:24:28.496" v="1015"/>
          <ac:spMkLst>
            <pc:docMk/>
            <pc:sldMk cId="164421415" sldId="2007"/>
            <ac:spMk id="10" creationId="{E5043FDA-49DC-4986-894F-EBE848E3EE85}"/>
          </ac:spMkLst>
        </pc:spChg>
        <pc:spChg chg="mod">
          <ac:chgData name="Eldert Grootenboer" userId="3fe8758b2c2b58d2" providerId="LiveId" clId="{45897FA1-1A19-41AC-9DAF-64F6ACC83477}" dt="2020-06-03T11:24:28.496" v="1015"/>
          <ac:spMkLst>
            <pc:docMk/>
            <pc:sldMk cId="164421415" sldId="2007"/>
            <ac:spMk id="11" creationId="{FB6DBAD3-9FD2-4721-B0B4-9DCBEF422E6F}"/>
          </ac:spMkLst>
        </pc:spChg>
        <pc:spChg chg="mod">
          <ac:chgData name="Eldert Grootenboer" userId="3fe8758b2c2b58d2" providerId="LiveId" clId="{45897FA1-1A19-41AC-9DAF-64F6ACC83477}" dt="2020-06-03T11:24:28.496" v="1015"/>
          <ac:spMkLst>
            <pc:docMk/>
            <pc:sldMk cId="164421415" sldId="2007"/>
            <ac:spMk id="12" creationId="{01021D42-D732-4217-88F4-323BABCCA11F}"/>
          </ac:spMkLst>
        </pc:spChg>
        <pc:spChg chg="mod">
          <ac:chgData name="Eldert Grootenboer" userId="3fe8758b2c2b58d2" providerId="LiveId" clId="{45897FA1-1A19-41AC-9DAF-64F6ACC83477}" dt="2020-06-03T11:24:28.496" v="1015"/>
          <ac:spMkLst>
            <pc:docMk/>
            <pc:sldMk cId="164421415" sldId="2007"/>
            <ac:spMk id="13" creationId="{6A2138FA-8B99-4A6B-ACB9-D1BD77C42493}"/>
          </ac:spMkLst>
        </pc:spChg>
        <pc:spChg chg="mod">
          <ac:chgData name="Eldert Grootenboer" userId="3fe8758b2c2b58d2" providerId="LiveId" clId="{45897FA1-1A19-41AC-9DAF-64F6ACC83477}" dt="2020-06-03T11:24:28.496" v="1015"/>
          <ac:spMkLst>
            <pc:docMk/>
            <pc:sldMk cId="164421415" sldId="2007"/>
            <ac:spMk id="14" creationId="{D8E06A93-E47B-483E-86F2-79B6C464F4DE}"/>
          </ac:spMkLst>
        </pc:spChg>
        <pc:spChg chg="mod">
          <ac:chgData name="Eldert Grootenboer" userId="3fe8758b2c2b58d2" providerId="LiveId" clId="{45897FA1-1A19-41AC-9DAF-64F6ACC83477}" dt="2020-06-03T11:24:28.496" v="1015"/>
          <ac:spMkLst>
            <pc:docMk/>
            <pc:sldMk cId="164421415" sldId="2007"/>
            <ac:spMk id="15" creationId="{6997952C-634D-46EF-94DB-FADDF91E362A}"/>
          </ac:spMkLst>
        </pc:spChg>
        <pc:spChg chg="mod">
          <ac:chgData name="Eldert Grootenboer" userId="3fe8758b2c2b58d2" providerId="LiveId" clId="{45897FA1-1A19-41AC-9DAF-64F6ACC83477}" dt="2020-06-03T11:24:28.496" v="1015"/>
          <ac:spMkLst>
            <pc:docMk/>
            <pc:sldMk cId="164421415" sldId="2007"/>
            <ac:spMk id="17" creationId="{E70A9738-6033-454B-84DC-493ABE140248}"/>
          </ac:spMkLst>
        </pc:spChg>
        <pc:spChg chg="mod">
          <ac:chgData name="Eldert Grootenboer" userId="3fe8758b2c2b58d2" providerId="LiveId" clId="{45897FA1-1A19-41AC-9DAF-64F6ACC83477}" dt="2020-06-03T11:24:28.496" v="1015"/>
          <ac:spMkLst>
            <pc:docMk/>
            <pc:sldMk cId="164421415" sldId="2007"/>
            <ac:spMk id="20" creationId="{0B424F38-937C-4D6D-A39E-E4495E49CF78}"/>
          </ac:spMkLst>
        </pc:spChg>
        <pc:spChg chg="mod">
          <ac:chgData name="Eldert Grootenboer" userId="3fe8758b2c2b58d2" providerId="LiveId" clId="{45897FA1-1A19-41AC-9DAF-64F6ACC83477}" dt="2020-06-03T11:24:28.496" v="1015"/>
          <ac:spMkLst>
            <pc:docMk/>
            <pc:sldMk cId="164421415" sldId="2007"/>
            <ac:spMk id="23" creationId="{148B3377-E607-4AED-A024-1C99D8ED5903}"/>
          </ac:spMkLst>
        </pc:spChg>
        <pc:spChg chg="mod">
          <ac:chgData name="Eldert Grootenboer" userId="3fe8758b2c2b58d2" providerId="LiveId" clId="{45897FA1-1A19-41AC-9DAF-64F6ACC83477}" dt="2020-06-03T11:24:28.496" v="1015"/>
          <ac:spMkLst>
            <pc:docMk/>
            <pc:sldMk cId="164421415" sldId="2007"/>
            <ac:spMk id="26" creationId="{704D6403-B768-460C-9E79-7BE5499A42BA}"/>
          </ac:spMkLst>
        </pc:spChg>
        <pc:spChg chg="mod">
          <ac:chgData name="Eldert Grootenboer" userId="3fe8758b2c2b58d2" providerId="LiveId" clId="{45897FA1-1A19-41AC-9DAF-64F6ACC83477}" dt="2020-06-03T11:24:28.496" v="1015"/>
          <ac:spMkLst>
            <pc:docMk/>
            <pc:sldMk cId="164421415" sldId="2007"/>
            <ac:spMk id="29" creationId="{CB8551AB-F202-4DD0-BBAE-1E4DCD76260D}"/>
          </ac:spMkLst>
        </pc:spChg>
        <pc:spChg chg="mod">
          <ac:chgData name="Eldert Grootenboer" userId="3fe8758b2c2b58d2" providerId="LiveId" clId="{45897FA1-1A19-41AC-9DAF-64F6ACC83477}" dt="2020-06-03T11:24:28.496" v="1015"/>
          <ac:spMkLst>
            <pc:docMk/>
            <pc:sldMk cId="164421415" sldId="2007"/>
            <ac:spMk id="32" creationId="{7A12D182-4CAA-416E-B26D-A24D78EB78AE}"/>
          </ac:spMkLst>
        </pc:spChg>
        <pc:spChg chg="mod">
          <ac:chgData name="Eldert Grootenboer" userId="3fe8758b2c2b58d2" providerId="LiveId" clId="{45897FA1-1A19-41AC-9DAF-64F6ACC83477}" dt="2020-06-03T11:24:28.496" v="1015"/>
          <ac:spMkLst>
            <pc:docMk/>
            <pc:sldMk cId="164421415" sldId="2007"/>
            <ac:spMk id="35" creationId="{9CFA7FFA-E749-4267-9B22-52F26C2EABD9}"/>
          </ac:spMkLst>
        </pc:spChg>
        <pc:spChg chg="mod">
          <ac:chgData name="Eldert Grootenboer" userId="3fe8758b2c2b58d2" providerId="LiveId" clId="{45897FA1-1A19-41AC-9DAF-64F6ACC83477}" dt="2020-06-03T11:25:08.594" v="1018" actId="207"/>
          <ac:spMkLst>
            <pc:docMk/>
            <pc:sldMk cId="164421415" sldId="2007"/>
            <ac:spMk id="36" creationId="{D9E1C386-0A3A-4BCF-AD0A-894DB1BEF95F}"/>
          </ac:spMkLst>
        </pc:spChg>
        <pc:spChg chg="mod">
          <ac:chgData name="Eldert Grootenboer" userId="3fe8758b2c2b58d2" providerId="LiveId" clId="{45897FA1-1A19-41AC-9DAF-64F6ACC83477}" dt="2020-06-03T11:24:28.496" v="1015"/>
          <ac:spMkLst>
            <pc:docMk/>
            <pc:sldMk cId="164421415" sldId="2007"/>
            <ac:spMk id="39" creationId="{E3BBECC6-DD02-45F8-8C7C-988C7FD5D014}"/>
          </ac:spMkLst>
        </pc:spChg>
        <pc:spChg chg="mod">
          <ac:chgData name="Eldert Grootenboer" userId="3fe8758b2c2b58d2" providerId="LiveId" clId="{45897FA1-1A19-41AC-9DAF-64F6ACC83477}" dt="2020-06-03T11:25:35.700" v="1022" actId="207"/>
          <ac:spMkLst>
            <pc:docMk/>
            <pc:sldMk cId="164421415" sldId="2007"/>
            <ac:spMk id="40" creationId="{7F13D2EE-D1FB-4F28-98AC-6BC42CBE39B6}"/>
          </ac:spMkLst>
        </pc:spChg>
        <pc:spChg chg="mod">
          <ac:chgData name="Eldert Grootenboer" userId="3fe8758b2c2b58d2" providerId="LiveId" clId="{45897FA1-1A19-41AC-9DAF-64F6ACC83477}" dt="2020-06-03T11:24:28.496" v="1015"/>
          <ac:spMkLst>
            <pc:docMk/>
            <pc:sldMk cId="164421415" sldId="2007"/>
            <ac:spMk id="42" creationId="{A14CF7A7-2026-4184-A551-40553C7E0461}"/>
          </ac:spMkLst>
        </pc:spChg>
        <pc:spChg chg="mod">
          <ac:chgData name="Eldert Grootenboer" userId="3fe8758b2c2b58d2" providerId="LiveId" clId="{45897FA1-1A19-41AC-9DAF-64F6ACC83477}" dt="2020-06-03T11:24:28.496" v="1015"/>
          <ac:spMkLst>
            <pc:docMk/>
            <pc:sldMk cId="164421415" sldId="2007"/>
            <ac:spMk id="52" creationId="{C0036F6C-0C67-4339-B9F9-313023B58DBB}"/>
          </ac:spMkLst>
        </pc:spChg>
        <pc:spChg chg="mod">
          <ac:chgData name="Eldert Grootenboer" userId="3fe8758b2c2b58d2" providerId="LiveId" clId="{45897FA1-1A19-41AC-9DAF-64F6ACC83477}" dt="2020-06-03T11:25:47.122" v="1026" actId="207"/>
          <ac:spMkLst>
            <pc:docMk/>
            <pc:sldMk cId="164421415" sldId="2007"/>
            <ac:spMk id="53" creationId="{3C0A688D-041D-466B-BC1F-63FC673A9CAE}"/>
          </ac:spMkLst>
        </pc:spChg>
        <pc:spChg chg="mod">
          <ac:chgData name="Eldert Grootenboer" userId="3fe8758b2c2b58d2" providerId="LiveId" clId="{45897FA1-1A19-41AC-9DAF-64F6ACC83477}" dt="2020-06-03T11:24:28.496" v="1015"/>
          <ac:spMkLst>
            <pc:docMk/>
            <pc:sldMk cId="164421415" sldId="2007"/>
            <ac:spMk id="55" creationId="{262F268D-A589-4BD7-B640-15412E22FE68}"/>
          </ac:spMkLst>
        </pc:spChg>
        <pc:spChg chg="mod">
          <ac:chgData name="Eldert Grootenboer" userId="3fe8758b2c2b58d2" providerId="LiveId" clId="{45897FA1-1A19-41AC-9DAF-64F6ACC83477}" dt="2020-06-03T11:25:54.030" v="1028" actId="207"/>
          <ac:spMkLst>
            <pc:docMk/>
            <pc:sldMk cId="164421415" sldId="2007"/>
            <ac:spMk id="56" creationId="{2A832B6B-9868-46F7-BF0E-30B809FAB5B5}"/>
          </ac:spMkLst>
        </pc:spChg>
        <pc:spChg chg="mod">
          <ac:chgData name="Eldert Grootenboer" userId="3fe8758b2c2b58d2" providerId="LiveId" clId="{45897FA1-1A19-41AC-9DAF-64F6ACC83477}" dt="2020-06-03T11:24:28.496" v="1015"/>
          <ac:spMkLst>
            <pc:docMk/>
            <pc:sldMk cId="164421415" sldId="2007"/>
            <ac:spMk id="61" creationId="{EB77438E-57C0-4B6D-874C-EB7C2E950D4B}"/>
          </ac:spMkLst>
        </pc:spChg>
        <pc:spChg chg="mod">
          <ac:chgData name="Eldert Grootenboer" userId="3fe8758b2c2b58d2" providerId="LiveId" clId="{45897FA1-1A19-41AC-9DAF-64F6ACC83477}" dt="2020-06-03T11:26:09.270" v="1030" actId="207"/>
          <ac:spMkLst>
            <pc:docMk/>
            <pc:sldMk cId="164421415" sldId="2007"/>
            <ac:spMk id="62" creationId="{44CF7757-B78D-469B-AB9B-DBA031727A55}"/>
          </ac:spMkLst>
        </pc:spChg>
        <pc:grpChg chg="add mod">
          <ac:chgData name="Eldert Grootenboer" userId="3fe8758b2c2b58d2" providerId="LiveId" clId="{45897FA1-1A19-41AC-9DAF-64F6ACC83477}" dt="2020-06-03T11:24:28.496" v="1015"/>
          <ac:grpSpMkLst>
            <pc:docMk/>
            <pc:sldMk cId="164421415" sldId="2007"/>
            <ac:grpSpMk id="6" creationId="{58284FD6-E544-47FD-B6A1-FD03DA3F6821}"/>
          </ac:grpSpMkLst>
        </pc:grpChg>
        <pc:grpChg chg="mod">
          <ac:chgData name="Eldert Grootenboer" userId="3fe8758b2c2b58d2" providerId="LiveId" clId="{45897FA1-1A19-41AC-9DAF-64F6ACC83477}" dt="2020-06-03T11:24:28.496" v="1015"/>
          <ac:grpSpMkLst>
            <pc:docMk/>
            <pc:sldMk cId="164421415" sldId="2007"/>
            <ac:grpSpMk id="9" creationId="{034A2CFD-5909-4DC3-A909-D40EE8973F74}"/>
          </ac:grpSpMkLst>
        </pc:grpChg>
        <pc:grpChg chg="add mod">
          <ac:chgData name="Eldert Grootenboer" userId="3fe8758b2c2b58d2" providerId="LiveId" clId="{45897FA1-1A19-41AC-9DAF-64F6ACC83477}" dt="2020-06-03T11:24:28.496" v="1015"/>
          <ac:grpSpMkLst>
            <pc:docMk/>
            <pc:sldMk cId="164421415" sldId="2007"/>
            <ac:grpSpMk id="16" creationId="{7FA01223-F9D3-4853-817F-549F071A7CE5}"/>
          </ac:grpSpMkLst>
        </pc:grpChg>
        <pc:grpChg chg="add mod">
          <ac:chgData name="Eldert Grootenboer" userId="3fe8758b2c2b58d2" providerId="LiveId" clId="{45897FA1-1A19-41AC-9DAF-64F6ACC83477}" dt="2020-06-03T11:24:28.496" v="1015"/>
          <ac:grpSpMkLst>
            <pc:docMk/>
            <pc:sldMk cId="164421415" sldId="2007"/>
            <ac:grpSpMk id="19" creationId="{602FE967-D5F2-48F1-A59D-667B5CBA4678}"/>
          </ac:grpSpMkLst>
        </pc:grpChg>
        <pc:grpChg chg="add mod">
          <ac:chgData name="Eldert Grootenboer" userId="3fe8758b2c2b58d2" providerId="LiveId" clId="{45897FA1-1A19-41AC-9DAF-64F6ACC83477}" dt="2020-06-03T11:24:28.496" v="1015"/>
          <ac:grpSpMkLst>
            <pc:docMk/>
            <pc:sldMk cId="164421415" sldId="2007"/>
            <ac:grpSpMk id="22" creationId="{524276AE-B889-455A-BE47-F79460CED9B9}"/>
          </ac:grpSpMkLst>
        </pc:grpChg>
        <pc:grpChg chg="add mod">
          <ac:chgData name="Eldert Grootenboer" userId="3fe8758b2c2b58d2" providerId="LiveId" clId="{45897FA1-1A19-41AC-9DAF-64F6ACC83477}" dt="2020-06-03T11:24:28.496" v="1015"/>
          <ac:grpSpMkLst>
            <pc:docMk/>
            <pc:sldMk cId="164421415" sldId="2007"/>
            <ac:grpSpMk id="25" creationId="{7CCF555C-B121-47A0-A0F3-46286C972150}"/>
          </ac:grpSpMkLst>
        </pc:grpChg>
        <pc:grpChg chg="add mod">
          <ac:chgData name="Eldert Grootenboer" userId="3fe8758b2c2b58d2" providerId="LiveId" clId="{45897FA1-1A19-41AC-9DAF-64F6ACC83477}" dt="2020-06-03T11:24:28.496" v="1015"/>
          <ac:grpSpMkLst>
            <pc:docMk/>
            <pc:sldMk cId="164421415" sldId="2007"/>
            <ac:grpSpMk id="28" creationId="{72F2A61A-7813-460C-9749-DB148153E1BC}"/>
          </ac:grpSpMkLst>
        </pc:grpChg>
        <pc:grpChg chg="add mod">
          <ac:chgData name="Eldert Grootenboer" userId="3fe8758b2c2b58d2" providerId="LiveId" clId="{45897FA1-1A19-41AC-9DAF-64F6ACC83477}" dt="2020-06-03T11:24:28.496" v="1015"/>
          <ac:grpSpMkLst>
            <pc:docMk/>
            <pc:sldMk cId="164421415" sldId="2007"/>
            <ac:grpSpMk id="31" creationId="{3392F266-D440-4526-9E22-2A3A4AA66171}"/>
          </ac:grpSpMkLst>
        </pc:grpChg>
        <pc:grpChg chg="add mod">
          <ac:chgData name="Eldert Grootenboer" userId="3fe8758b2c2b58d2" providerId="LiveId" clId="{45897FA1-1A19-41AC-9DAF-64F6ACC83477}" dt="2020-06-03T11:24:28.496" v="1015"/>
          <ac:grpSpMkLst>
            <pc:docMk/>
            <pc:sldMk cId="164421415" sldId="2007"/>
            <ac:grpSpMk id="34" creationId="{789836DD-21BB-4E82-B176-27ED45374BB6}"/>
          </ac:grpSpMkLst>
        </pc:grpChg>
        <pc:grpChg chg="add mod">
          <ac:chgData name="Eldert Grootenboer" userId="3fe8758b2c2b58d2" providerId="LiveId" clId="{45897FA1-1A19-41AC-9DAF-64F6ACC83477}" dt="2020-06-03T11:24:28.496" v="1015"/>
          <ac:grpSpMkLst>
            <pc:docMk/>
            <pc:sldMk cId="164421415" sldId="2007"/>
            <ac:grpSpMk id="38" creationId="{9FC304AC-9E86-41BA-9882-FE1268C242EB}"/>
          </ac:grpSpMkLst>
        </pc:grpChg>
        <pc:grpChg chg="mod">
          <ac:chgData name="Eldert Grootenboer" userId="3fe8758b2c2b58d2" providerId="LiveId" clId="{45897FA1-1A19-41AC-9DAF-64F6ACC83477}" dt="2020-06-03T11:24:28.496" v="1015"/>
          <ac:grpSpMkLst>
            <pc:docMk/>
            <pc:sldMk cId="164421415" sldId="2007"/>
            <ac:grpSpMk id="41" creationId="{6E7D043F-BAB0-42CD-9B60-654E9F04FDCF}"/>
          </ac:grpSpMkLst>
        </pc:grpChg>
        <pc:grpChg chg="mod">
          <ac:chgData name="Eldert Grootenboer" userId="3fe8758b2c2b58d2" providerId="LiveId" clId="{45897FA1-1A19-41AC-9DAF-64F6ACC83477}" dt="2020-06-03T11:24:28.496" v="1015"/>
          <ac:grpSpMkLst>
            <pc:docMk/>
            <pc:sldMk cId="164421415" sldId="2007"/>
            <ac:grpSpMk id="43" creationId="{1046DC28-2883-4AD7-B357-2D18CD090CC6}"/>
          </ac:grpSpMkLst>
        </pc:grpChg>
        <pc:grpChg chg="mod">
          <ac:chgData name="Eldert Grootenboer" userId="3fe8758b2c2b58d2" providerId="LiveId" clId="{45897FA1-1A19-41AC-9DAF-64F6ACC83477}" dt="2020-06-03T11:24:28.496" v="1015"/>
          <ac:grpSpMkLst>
            <pc:docMk/>
            <pc:sldMk cId="164421415" sldId="2007"/>
            <ac:grpSpMk id="44" creationId="{F5CFAE98-373E-4D43-9CEC-9EEE78B7FCD5}"/>
          </ac:grpSpMkLst>
        </pc:grpChg>
        <pc:grpChg chg="add mod">
          <ac:chgData name="Eldert Grootenboer" userId="3fe8758b2c2b58d2" providerId="LiveId" clId="{45897FA1-1A19-41AC-9DAF-64F6ACC83477}" dt="2020-06-03T11:24:28.496" v="1015"/>
          <ac:grpSpMkLst>
            <pc:docMk/>
            <pc:sldMk cId="164421415" sldId="2007"/>
            <ac:grpSpMk id="49" creationId="{B10EF9A7-1739-44F8-A907-EB40D6B1C4C6}"/>
          </ac:grpSpMkLst>
        </pc:grpChg>
        <pc:grpChg chg="mod">
          <ac:chgData name="Eldert Grootenboer" userId="3fe8758b2c2b58d2" providerId="LiveId" clId="{45897FA1-1A19-41AC-9DAF-64F6ACC83477}" dt="2020-06-03T11:24:28.496" v="1015"/>
          <ac:grpSpMkLst>
            <pc:docMk/>
            <pc:sldMk cId="164421415" sldId="2007"/>
            <ac:grpSpMk id="50" creationId="{988413E0-55E5-446D-A278-16C0EBF16573}"/>
          </ac:grpSpMkLst>
        </pc:grpChg>
        <pc:grpChg chg="add mod">
          <ac:chgData name="Eldert Grootenboer" userId="3fe8758b2c2b58d2" providerId="LiveId" clId="{45897FA1-1A19-41AC-9DAF-64F6ACC83477}" dt="2020-06-03T11:24:28.496" v="1015"/>
          <ac:grpSpMkLst>
            <pc:docMk/>
            <pc:sldMk cId="164421415" sldId="2007"/>
            <ac:grpSpMk id="54" creationId="{EA338E0B-4731-454F-ADCA-7C06FEF2BA35}"/>
          </ac:grpSpMkLst>
        </pc:grpChg>
        <pc:grpChg chg="add mod">
          <ac:chgData name="Eldert Grootenboer" userId="3fe8758b2c2b58d2" providerId="LiveId" clId="{45897FA1-1A19-41AC-9DAF-64F6ACC83477}" dt="2020-06-03T11:24:28.496" v="1015"/>
          <ac:grpSpMkLst>
            <pc:docMk/>
            <pc:sldMk cId="164421415" sldId="2007"/>
            <ac:grpSpMk id="58" creationId="{F023C819-5F26-4CE1-A8A1-BFEFCAC6AAAD}"/>
          </ac:grpSpMkLst>
        </pc:grpChg>
        <pc:grpChg chg="mod">
          <ac:chgData name="Eldert Grootenboer" userId="3fe8758b2c2b58d2" providerId="LiveId" clId="{45897FA1-1A19-41AC-9DAF-64F6ACC83477}" dt="2020-06-03T11:24:28.496" v="1015"/>
          <ac:grpSpMkLst>
            <pc:docMk/>
            <pc:sldMk cId="164421415" sldId="2007"/>
            <ac:grpSpMk id="59" creationId="{802CEA19-2E21-475B-910B-00163A174E98}"/>
          </ac:grpSpMkLst>
        </pc:grpChg>
        <pc:picChg chg="mod">
          <ac:chgData name="Eldert Grootenboer" userId="3fe8758b2c2b58d2" providerId="LiveId" clId="{45897FA1-1A19-41AC-9DAF-64F6ACC83477}" dt="2020-06-03T11:24:28.496" v="1015"/>
          <ac:picMkLst>
            <pc:docMk/>
            <pc:sldMk cId="164421415" sldId="2007"/>
            <ac:picMk id="18" creationId="{3607B81F-28B4-4C18-BF49-0E0A9DDEAD5F}"/>
          </ac:picMkLst>
        </pc:picChg>
        <pc:picChg chg="mod">
          <ac:chgData name="Eldert Grootenboer" userId="3fe8758b2c2b58d2" providerId="LiveId" clId="{45897FA1-1A19-41AC-9DAF-64F6ACC83477}" dt="2020-06-03T11:24:28.496" v="1015"/>
          <ac:picMkLst>
            <pc:docMk/>
            <pc:sldMk cId="164421415" sldId="2007"/>
            <ac:picMk id="21" creationId="{6EC27C5E-C582-43AD-A17F-145F3CFCF8B4}"/>
          </ac:picMkLst>
        </pc:picChg>
        <pc:picChg chg="mod">
          <ac:chgData name="Eldert Grootenboer" userId="3fe8758b2c2b58d2" providerId="LiveId" clId="{45897FA1-1A19-41AC-9DAF-64F6ACC83477}" dt="2020-06-03T11:24:28.496" v="1015"/>
          <ac:picMkLst>
            <pc:docMk/>
            <pc:sldMk cId="164421415" sldId="2007"/>
            <ac:picMk id="24" creationId="{F6DDF7F2-5444-46DE-ABED-85DD3FA91A64}"/>
          </ac:picMkLst>
        </pc:picChg>
        <pc:picChg chg="mod">
          <ac:chgData name="Eldert Grootenboer" userId="3fe8758b2c2b58d2" providerId="LiveId" clId="{45897FA1-1A19-41AC-9DAF-64F6ACC83477}" dt="2020-06-03T11:24:28.496" v="1015"/>
          <ac:picMkLst>
            <pc:docMk/>
            <pc:sldMk cId="164421415" sldId="2007"/>
            <ac:picMk id="27" creationId="{1BA7ABDA-3C52-4B07-9729-1A9F147F6117}"/>
          </ac:picMkLst>
        </pc:picChg>
        <pc:picChg chg="mod">
          <ac:chgData name="Eldert Grootenboer" userId="3fe8758b2c2b58d2" providerId="LiveId" clId="{45897FA1-1A19-41AC-9DAF-64F6ACC83477}" dt="2020-06-03T11:24:28.496" v="1015"/>
          <ac:picMkLst>
            <pc:docMk/>
            <pc:sldMk cId="164421415" sldId="2007"/>
            <ac:picMk id="30" creationId="{B46214FE-BBBA-4E0E-9121-EE9B9F07E848}"/>
          </ac:picMkLst>
        </pc:picChg>
        <pc:picChg chg="mod">
          <ac:chgData name="Eldert Grootenboer" userId="3fe8758b2c2b58d2" providerId="LiveId" clId="{45897FA1-1A19-41AC-9DAF-64F6ACC83477}" dt="2020-06-03T11:24:28.496" v="1015"/>
          <ac:picMkLst>
            <pc:docMk/>
            <pc:sldMk cId="164421415" sldId="2007"/>
            <ac:picMk id="33" creationId="{CEF9978A-6C92-464F-9415-4C3CC13EF845}"/>
          </ac:picMkLst>
        </pc:picChg>
        <pc:picChg chg="mod">
          <ac:chgData name="Eldert Grootenboer" userId="3fe8758b2c2b58d2" providerId="LiveId" clId="{45897FA1-1A19-41AC-9DAF-64F6ACC83477}" dt="2020-06-03T11:24:28.496" v="1015"/>
          <ac:picMkLst>
            <pc:docMk/>
            <pc:sldMk cId="164421415" sldId="2007"/>
            <ac:picMk id="37" creationId="{2401A436-1040-4A32-8A47-3952623CA956}"/>
          </ac:picMkLst>
        </pc:picChg>
        <pc:picChg chg="mod">
          <ac:chgData name="Eldert Grootenboer" userId="3fe8758b2c2b58d2" providerId="LiveId" clId="{45897FA1-1A19-41AC-9DAF-64F6ACC83477}" dt="2020-06-03T11:24:28.496" v="1015"/>
          <ac:picMkLst>
            <pc:docMk/>
            <pc:sldMk cId="164421415" sldId="2007"/>
            <ac:picMk id="51" creationId="{C925CA26-DE3A-428E-AA97-87E585675006}"/>
          </ac:picMkLst>
        </pc:picChg>
        <pc:picChg chg="mod">
          <ac:chgData name="Eldert Grootenboer" userId="3fe8758b2c2b58d2" providerId="LiveId" clId="{45897FA1-1A19-41AC-9DAF-64F6ACC83477}" dt="2020-06-03T11:24:28.496" v="1015"/>
          <ac:picMkLst>
            <pc:docMk/>
            <pc:sldMk cId="164421415" sldId="2007"/>
            <ac:picMk id="57" creationId="{468356A7-34BC-4229-8AAC-9FFF22F3836C}"/>
          </ac:picMkLst>
        </pc:picChg>
        <pc:picChg chg="mod">
          <ac:chgData name="Eldert Grootenboer" userId="3fe8758b2c2b58d2" providerId="LiveId" clId="{45897FA1-1A19-41AC-9DAF-64F6ACC83477}" dt="2020-06-03T11:24:28.496" v="1015"/>
          <ac:picMkLst>
            <pc:docMk/>
            <pc:sldMk cId="164421415" sldId="2007"/>
            <ac:picMk id="60" creationId="{A0BED9A7-DBCE-4155-8843-491BC83B8DFE}"/>
          </ac:picMkLst>
        </pc:picChg>
        <pc:cxnChg chg="mod">
          <ac:chgData name="Eldert Grootenboer" userId="3fe8758b2c2b58d2" providerId="LiveId" clId="{45897FA1-1A19-41AC-9DAF-64F6ACC83477}" dt="2020-06-03T11:24:28.496" v="1015"/>
          <ac:cxnSpMkLst>
            <pc:docMk/>
            <pc:sldMk cId="164421415" sldId="2007"/>
            <ac:cxnSpMk id="45" creationId="{90DE62F6-C059-4863-99A2-1684BC561492}"/>
          </ac:cxnSpMkLst>
        </pc:cxnChg>
        <pc:cxnChg chg="mod">
          <ac:chgData name="Eldert Grootenboer" userId="3fe8758b2c2b58d2" providerId="LiveId" clId="{45897FA1-1A19-41AC-9DAF-64F6ACC83477}" dt="2020-06-03T11:24:28.496" v="1015"/>
          <ac:cxnSpMkLst>
            <pc:docMk/>
            <pc:sldMk cId="164421415" sldId="2007"/>
            <ac:cxnSpMk id="46" creationId="{3E0AEBE2-8C4B-4DEB-81C9-DEAAD6470011}"/>
          </ac:cxnSpMkLst>
        </pc:cxnChg>
        <pc:cxnChg chg="mod">
          <ac:chgData name="Eldert Grootenboer" userId="3fe8758b2c2b58d2" providerId="LiveId" clId="{45897FA1-1A19-41AC-9DAF-64F6ACC83477}" dt="2020-06-03T11:24:28.496" v="1015"/>
          <ac:cxnSpMkLst>
            <pc:docMk/>
            <pc:sldMk cId="164421415" sldId="2007"/>
            <ac:cxnSpMk id="47" creationId="{5C058DFC-B504-4110-BFAE-6A42FDBF586A}"/>
          </ac:cxnSpMkLst>
        </pc:cxnChg>
        <pc:cxnChg chg="mod">
          <ac:chgData name="Eldert Grootenboer" userId="3fe8758b2c2b58d2" providerId="LiveId" clId="{45897FA1-1A19-41AC-9DAF-64F6ACC83477}" dt="2020-06-03T11:24:28.496" v="1015"/>
          <ac:cxnSpMkLst>
            <pc:docMk/>
            <pc:sldMk cId="164421415" sldId="2007"/>
            <ac:cxnSpMk id="48" creationId="{D81745B4-F938-4064-AEDF-1272121D1857}"/>
          </ac:cxnSpMkLst>
        </pc:cxnChg>
      </pc:sldChg>
      <pc:sldChg chg="modSp add ord modTransition setBg modAnim">
        <pc:chgData name="Eldert Grootenboer" userId="3fe8758b2c2b58d2" providerId="LiveId" clId="{45897FA1-1A19-41AC-9DAF-64F6ACC83477}" dt="2020-06-03T12:51:21.038" v="1250"/>
        <pc:sldMkLst>
          <pc:docMk/>
          <pc:sldMk cId="3087752486" sldId="2008"/>
        </pc:sldMkLst>
        <pc:spChg chg="mod">
          <ac:chgData name="Eldert Grootenboer" userId="3fe8758b2c2b58d2" providerId="LiveId" clId="{45897FA1-1A19-41AC-9DAF-64F6ACC83477}" dt="2020-06-03T11:27:15.902" v="1037"/>
          <ac:spMkLst>
            <pc:docMk/>
            <pc:sldMk cId="3087752486" sldId="2008"/>
            <ac:spMk id="4" creationId="{0B909464-D891-4435-99B2-18AAB0C4B681}"/>
          </ac:spMkLst>
        </pc:spChg>
      </pc:sldChg>
      <pc:sldMasterChg chg="del delSldLayout">
        <pc:chgData name="Eldert Grootenboer" userId="3fe8758b2c2b58d2" providerId="LiveId" clId="{45897FA1-1A19-41AC-9DAF-64F6ACC83477}" dt="2020-06-03T09:18:15.542" v="235" actId="2696"/>
        <pc:sldMasterMkLst>
          <pc:docMk/>
          <pc:sldMasterMk cId="1044987156" sldId="2147483660"/>
        </pc:sldMasterMkLst>
        <pc:sldLayoutChg chg="del">
          <pc:chgData name="Eldert Grootenboer" userId="3fe8758b2c2b58d2" providerId="LiveId" clId="{45897FA1-1A19-41AC-9DAF-64F6ACC83477}" dt="2020-06-03T09:18:15.310" v="210" actId="2696"/>
          <pc:sldLayoutMkLst>
            <pc:docMk/>
            <pc:sldMasterMk cId="1044987156" sldId="2147483660"/>
            <pc:sldLayoutMk cId="246821177" sldId="2147483661"/>
          </pc:sldLayoutMkLst>
        </pc:sldLayoutChg>
        <pc:sldLayoutChg chg="del">
          <pc:chgData name="Eldert Grootenboer" userId="3fe8758b2c2b58d2" providerId="LiveId" clId="{45897FA1-1A19-41AC-9DAF-64F6ACC83477}" dt="2020-06-03T09:18:15.315" v="211" actId="2696"/>
          <pc:sldLayoutMkLst>
            <pc:docMk/>
            <pc:sldMasterMk cId="1044987156" sldId="2147483660"/>
            <pc:sldLayoutMk cId="2448399492" sldId="2147483662"/>
          </pc:sldLayoutMkLst>
        </pc:sldLayoutChg>
        <pc:sldLayoutChg chg="del">
          <pc:chgData name="Eldert Grootenboer" userId="3fe8758b2c2b58d2" providerId="LiveId" clId="{45897FA1-1A19-41AC-9DAF-64F6ACC83477}" dt="2020-06-03T09:18:15.322" v="212" actId="2696"/>
          <pc:sldLayoutMkLst>
            <pc:docMk/>
            <pc:sldMasterMk cId="1044987156" sldId="2147483660"/>
            <pc:sldLayoutMk cId="3126317243" sldId="2147483663"/>
          </pc:sldLayoutMkLst>
        </pc:sldLayoutChg>
        <pc:sldLayoutChg chg="del">
          <pc:chgData name="Eldert Grootenboer" userId="3fe8758b2c2b58d2" providerId="LiveId" clId="{45897FA1-1A19-41AC-9DAF-64F6ACC83477}" dt="2020-06-03T09:18:15.327" v="213" actId="2696"/>
          <pc:sldLayoutMkLst>
            <pc:docMk/>
            <pc:sldMasterMk cId="1044987156" sldId="2147483660"/>
            <pc:sldLayoutMk cId="3865502303" sldId="2147483664"/>
          </pc:sldLayoutMkLst>
        </pc:sldLayoutChg>
        <pc:sldLayoutChg chg="del">
          <pc:chgData name="Eldert Grootenboer" userId="3fe8758b2c2b58d2" providerId="LiveId" clId="{45897FA1-1A19-41AC-9DAF-64F6ACC83477}" dt="2020-06-03T09:18:15.331" v="214" actId="2696"/>
          <pc:sldLayoutMkLst>
            <pc:docMk/>
            <pc:sldMasterMk cId="1044987156" sldId="2147483660"/>
            <pc:sldLayoutMk cId="2975042941" sldId="2147483665"/>
          </pc:sldLayoutMkLst>
        </pc:sldLayoutChg>
        <pc:sldLayoutChg chg="del">
          <pc:chgData name="Eldert Grootenboer" userId="3fe8758b2c2b58d2" providerId="LiveId" clId="{45897FA1-1A19-41AC-9DAF-64F6ACC83477}" dt="2020-06-03T09:18:15.335" v="215" actId="2696"/>
          <pc:sldLayoutMkLst>
            <pc:docMk/>
            <pc:sldMasterMk cId="1044987156" sldId="2147483660"/>
            <pc:sldLayoutMk cId="3794564451" sldId="2147483666"/>
          </pc:sldLayoutMkLst>
        </pc:sldLayoutChg>
        <pc:sldLayoutChg chg="del">
          <pc:chgData name="Eldert Grootenboer" userId="3fe8758b2c2b58d2" providerId="LiveId" clId="{45897FA1-1A19-41AC-9DAF-64F6ACC83477}" dt="2020-06-03T09:18:15.342" v="216" actId="2696"/>
          <pc:sldLayoutMkLst>
            <pc:docMk/>
            <pc:sldMasterMk cId="1044987156" sldId="2147483660"/>
            <pc:sldLayoutMk cId="4254971431" sldId="2147483667"/>
          </pc:sldLayoutMkLst>
        </pc:sldLayoutChg>
        <pc:sldLayoutChg chg="del">
          <pc:chgData name="Eldert Grootenboer" userId="3fe8758b2c2b58d2" providerId="LiveId" clId="{45897FA1-1A19-41AC-9DAF-64F6ACC83477}" dt="2020-06-03T09:18:15.347" v="217" actId="2696"/>
          <pc:sldLayoutMkLst>
            <pc:docMk/>
            <pc:sldMasterMk cId="1044987156" sldId="2147483660"/>
            <pc:sldLayoutMk cId="1491035940" sldId="2147483668"/>
          </pc:sldLayoutMkLst>
        </pc:sldLayoutChg>
        <pc:sldLayoutChg chg="del">
          <pc:chgData name="Eldert Grootenboer" userId="3fe8758b2c2b58d2" providerId="LiveId" clId="{45897FA1-1A19-41AC-9DAF-64F6ACC83477}" dt="2020-06-03T09:18:15.352" v="218" actId="2696"/>
          <pc:sldLayoutMkLst>
            <pc:docMk/>
            <pc:sldMasterMk cId="1044987156" sldId="2147483660"/>
            <pc:sldLayoutMk cId="2588089168" sldId="2147483669"/>
          </pc:sldLayoutMkLst>
        </pc:sldLayoutChg>
        <pc:sldLayoutChg chg="del">
          <pc:chgData name="Eldert Grootenboer" userId="3fe8758b2c2b58d2" providerId="LiveId" clId="{45897FA1-1A19-41AC-9DAF-64F6ACC83477}" dt="2020-06-03T09:18:15.370" v="219" actId="2696"/>
          <pc:sldLayoutMkLst>
            <pc:docMk/>
            <pc:sldMasterMk cId="1044987156" sldId="2147483660"/>
            <pc:sldLayoutMk cId="2686714836" sldId="2147483670"/>
          </pc:sldLayoutMkLst>
        </pc:sldLayoutChg>
        <pc:sldLayoutChg chg="del">
          <pc:chgData name="Eldert Grootenboer" userId="3fe8758b2c2b58d2" providerId="LiveId" clId="{45897FA1-1A19-41AC-9DAF-64F6ACC83477}" dt="2020-06-03T09:18:15.376" v="220" actId="2696"/>
          <pc:sldLayoutMkLst>
            <pc:docMk/>
            <pc:sldMasterMk cId="1044987156" sldId="2147483660"/>
            <pc:sldLayoutMk cId="3569213633" sldId="2147483671"/>
          </pc:sldLayoutMkLst>
        </pc:sldLayoutChg>
        <pc:sldLayoutChg chg="del">
          <pc:chgData name="Eldert Grootenboer" userId="3fe8758b2c2b58d2" providerId="LiveId" clId="{45897FA1-1A19-41AC-9DAF-64F6ACC83477}" dt="2020-06-03T09:18:15.381" v="221" actId="2696"/>
          <pc:sldLayoutMkLst>
            <pc:docMk/>
            <pc:sldMasterMk cId="1044987156" sldId="2147483660"/>
            <pc:sldLayoutMk cId="4071361794" sldId="2147483672"/>
          </pc:sldLayoutMkLst>
        </pc:sldLayoutChg>
        <pc:sldLayoutChg chg="del">
          <pc:chgData name="Eldert Grootenboer" userId="3fe8758b2c2b58d2" providerId="LiveId" clId="{45897FA1-1A19-41AC-9DAF-64F6ACC83477}" dt="2020-06-03T09:18:15.388" v="222" actId="2696"/>
          <pc:sldLayoutMkLst>
            <pc:docMk/>
            <pc:sldMasterMk cId="1044987156" sldId="2147483660"/>
            <pc:sldLayoutMk cId="241865861" sldId="2147483673"/>
          </pc:sldLayoutMkLst>
        </pc:sldLayoutChg>
        <pc:sldLayoutChg chg="del">
          <pc:chgData name="Eldert Grootenboer" userId="3fe8758b2c2b58d2" providerId="LiveId" clId="{45897FA1-1A19-41AC-9DAF-64F6ACC83477}" dt="2020-06-03T09:18:15.403" v="223" actId="2696"/>
          <pc:sldLayoutMkLst>
            <pc:docMk/>
            <pc:sldMasterMk cId="1044987156" sldId="2147483660"/>
            <pc:sldLayoutMk cId="3515975638" sldId="2147483674"/>
          </pc:sldLayoutMkLst>
        </pc:sldLayoutChg>
        <pc:sldLayoutChg chg="del">
          <pc:chgData name="Eldert Grootenboer" userId="3fe8758b2c2b58d2" providerId="LiveId" clId="{45897FA1-1A19-41AC-9DAF-64F6ACC83477}" dt="2020-06-03T09:18:15.408" v="224" actId="2696"/>
          <pc:sldLayoutMkLst>
            <pc:docMk/>
            <pc:sldMasterMk cId="1044987156" sldId="2147483660"/>
            <pc:sldLayoutMk cId="3867835055" sldId="2147483675"/>
          </pc:sldLayoutMkLst>
        </pc:sldLayoutChg>
        <pc:sldLayoutChg chg="del">
          <pc:chgData name="Eldert Grootenboer" userId="3fe8758b2c2b58d2" providerId="LiveId" clId="{45897FA1-1A19-41AC-9DAF-64F6ACC83477}" dt="2020-06-03T09:18:15.412" v="225" actId="2696"/>
          <pc:sldLayoutMkLst>
            <pc:docMk/>
            <pc:sldMasterMk cId="1044987156" sldId="2147483660"/>
            <pc:sldLayoutMk cId="723310737" sldId="2147483676"/>
          </pc:sldLayoutMkLst>
        </pc:sldLayoutChg>
        <pc:sldLayoutChg chg="del">
          <pc:chgData name="Eldert Grootenboer" userId="3fe8758b2c2b58d2" providerId="LiveId" clId="{45897FA1-1A19-41AC-9DAF-64F6ACC83477}" dt="2020-06-03T09:18:15.437" v="226" actId="2696"/>
          <pc:sldLayoutMkLst>
            <pc:docMk/>
            <pc:sldMasterMk cId="1044987156" sldId="2147483660"/>
            <pc:sldLayoutMk cId="3042378130" sldId="2147483677"/>
          </pc:sldLayoutMkLst>
        </pc:sldLayoutChg>
        <pc:sldLayoutChg chg="del">
          <pc:chgData name="Eldert Grootenboer" userId="3fe8758b2c2b58d2" providerId="LiveId" clId="{45897FA1-1A19-41AC-9DAF-64F6ACC83477}" dt="2020-06-03T09:18:15.444" v="227" actId="2696"/>
          <pc:sldLayoutMkLst>
            <pc:docMk/>
            <pc:sldMasterMk cId="1044987156" sldId="2147483660"/>
            <pc:sldLayoutMk cId="3059778554" sldId="2147483678"/>
          </pc:sldLayoutMkLst>
        </pc:sldLayoutChg>
        <pc:sldLayoutChg chg="del">
          <pc:chgData name="Eldert Grootenboer" userId="3fe8758b2c2b58d2" providerId="LiveId" clId="{45897FA1-1A19-41AC-9DAF-64F6ACC83477}" dt="2020-06-03T09:18:15.449" v="228" actId="2696"/>
          <pc:sldLayoutMkLst>
            <pc:docMk/>
            <pc:sldMasterMk cId="1044987156" sldId="2147483660"/>
            <pc:sldLayoutMk cId="170472520" sldId="2147483679"/>
          </pc:sldLayoutMkLst>
        </pc:sldLayoutChg>
        <pc:sldLayoutChg chg="del">
          <pc:chgData name="Eldert Grootenboer" userId="3fe8758b2c2b58d2" providerId="LiveId" clId="{45897FA1-1A19-41AC-9DAF-64F6ACC83477}" dt="2020-06-03T09:18:15.454" v="229" actId="2696"/>
          <pc:sldLayoutMkLst>
            <pc:docMk/>
            <pc:sldMasterMk cId="1044987156" sldId="2147483660"/>
            <pc:sldLayoutMk cId="2340825822" sldId="2147483680"/>
          </pc:sldLayoutMkLst>
        </pc:sldLayoutChg>
        <pc:sldLayoutChg chg="del">
          <pc:chgData name="Eldert Grootenboer" userId="3fe8758b2c2b58d2" providerId="LiveId" clId="{45897FA1-1A19-41AC-9DAF-64F6ACC83477}" dt="2020-06-03T09:18:15.489" v="230" actId="2696"/>
          <pc:sldLayoutMkLst>
            <pc:docMk/>
            <pc:sldMasterMk cId="1044987156" sldId="2147483660"/>
            <pc:sldLayoutMk cId="1153202092" sldId="2147483707"/>
          </pc:sldLayoutMkLst>
        </pc:sldLayoutChg>
        <pc:sldLayoutChg chg="del">
          <pc:chgData name="Eldert Grootenboer" userId="3fe8758b2c2b58d2" providerId="LiveId" clId="{45897FA1-1A19-41AC-9DAF-64F6ACC83477}" dt="2020-06-03T09:18:15.499" v="231" actId="2696"/>
          <pc:sldLayoutMkLst>
            <pc:docMk/>
            <pc:sldMasterMk cId="1044987156" sldId="2147483660"/>
            <pc:sldLayoutMk cId="3065160269" sldId="2147483708"/>
          </pc:sldLayoutMkLst>
        </pc:sldLayoutChg>
        <pc:sldLayoutChg chg="del">
          <pc:chgData name="Eldert Grootenboer" userId="3fe8758b2c2b58d2" providerId="LiveId" clId="{45897FA1-1A19-41AC-9DAF-64F6ACC83477}" dt="2020-06-03T09:18:15.508" v="232" actId="2696"/>
          <pc:sldLayoutMkLst>
            <pc:docMk/>
            <pc:sldMasterMk cId="1044987156" sldId="2147483660"/>
            <pc:sldLayoutMk cId="2249498920" sldId="2147483709"/>
          </pc:sldLayoutMkLst>
        </pc:sldLayoutChg>
        <pc:sldLayoutChg chg="del">
          <pc:chgData name="Eldert Grootenboer" userId="3fe8758b2c2b58d2" providerId="LiveId" clId="{45897FA1-1A19-41AC-9DAF-64F6ACC83477}" dt="2020-06-03T09:18:15.521" v="233" actId="2696"/>
          <pc:sldLayoutMkLst>
            <pc:docMk/>
            <pc:sldMasterMk cId="1044987156" sldId="2147483660"/>
            <pc:sldLayoutMk cId="428606429" sldId="2147483710"/>
          </pc:sldLayoutMkLst>
        </pc:sldLayoutChg>
        <pc:sldLayoutChg chg="del">
          <pc:chgData name="Eldert Grootenboer" userId="3fe8758b2c2b58d2" providerId="LiveId" clId="{45897FA1-1A19-41AC-9DAF-64F6ACC83477}" dt="2020-06-03T09:18:15.529" v="234" actId="2696"/>
          <pc:sldLayoutMkLst>
            <pc:docMk/>
            <pc:sldMasterMk cId="1044987156" sldId="2147483660"/>
            <pc:sldLayoutMk cId="2203177642" sldId="2147483711"/>
          </pc:sldLayoutMkLst>
        </pc:sldLayoutChg>
      </pc:sldMasterChg>
      <pc:sldMasterChg chg="modSp modSldLayout">
        <pc:chgData name="Eldert Grootenboer" userId="3fe8758b2c2b58d2" providerId="LiveId" clId="{45897FA1-1A19-41AC-9DAF-64F6ACC83477}" dt="2020-06-03T09:50:04.871" v="538"/>
        <pc:sldMasterMkLst>
          <pc:docMk/>
          <pc:sldMasterMk cId="863222570" sldId="2147483681"/>
        </pc:sldMasterMkLst>
        <pc:spChg chg="mod">
          <ac:chgData name="Eldert Grootenboer" userId="3fe8758b2c2b58d2" providerId="LiveId" clId="{45897FA1-1A19-41AC-9DAF-64F6ACC83477}" dt="2020-06-03T09:35:35.390" v="438" actId="404"/>
          <ac:spMkLst>
            <pc:docMk/>
            <pc:sldMasterMk cId="863222570" sldId="2147483681"/>
            <ac:spMk id="4" creationId="{00000000-0000-0000-0000-000000000000}"/>
          </ac:spMkLst>
        </pc:spChg>
        <pc:sldLayoutChg chg="modSp">
          <pc:chgData name="Eldert Grootenboer" userId="3fe8758b2c2b58d2" providerId="LiveId" clId="{45897FA1-1A19-41AC-9DAF-64F6ACC83477}" dt="2020-06-03T09:50:04.871" v="538"/>
          <pc:sldLayoutMkLst>
            <pc:docMk/>
            <pc:sldMasterMk cId="863222570" sldId="2147483681"/>
            <pc:sldLayoutMk cId="1189412574" sldId="2147483688"/>
          </pc:sldLayoutMkLst>
          <pc:spChg chg="mod">
            <ac:chgData name="Eldert Grootenboer" userId="3fe8758b2c2b58d2" providerId="LiveId" clId="{45897FA1-1A19-41AC-9DAF-64F6ACC83477}" dt="2020-06-03T09:50:04.871" v="538"/>
            <ac:spMkLst>
              <pc:docMk/>
              <pc:sldMasterMk cId="863222570" sldId="2147483681"/>
              <pc:sldLayoutMk cId="1189412574" sldId="2147483688"/>
              <ac:spMk id="4" creationId="{00000000-0000-0000-0000-000000000000}"/>
            </ac:spMkLst>
          </pc:spChg>
        </pc:sldLayoutChg>
        <pc:sldLayoutChg chg="addSp modSp mod setBg">
          <pc:chgData name="Eldert Grootenboer" userId="3fe8758b2c2b58d2" providerId="LiveId" clId="{45897FA1-1A19-41AC-9DAF-64F6ACC83477}" dt="2020-06-03T09:40:29.627" v="477"/>
          <pc:sldLayoutMkLst>
            <pc:docMk/>
            <pc:sldMasterMk cId="863222570" sldId="2147483681"/>
            <pc:sldLayoutMk cId="463439977" sldId="2147483705"/>
          </pc:sldLayoutMkLst>
          <pc:spChg chg="mod">
            <ac:chgData name="Eldert Grootenboer" userId="3fe8758b2c2b58d2" providerId="LiveId" clId="{45897FA1-1A19-41AC-9DAF-64F6ACC83477}" dt="2020-06-03T09:39:48.994" v="473" actId="122"/>
            <ac:spMkLst>
              <pc:docMk/>
              <pc:sldMasterMk cId="863222570" sldId="2147483681"/>
              <pc:sldLayoutMk cId="463439977" sldId="2147483705"/>
              <ac:spMk id="2" creationId="{00000000-0000-0000-0000-000000000000}"/>
            </ac:spMkLst>
          </pc:spChg>
          <pc:spChg chg="mod">
            <ac:chgData name="Eldert Grootenboer" userId="3fe8758b2c2b58d2" providerId="LiveId" clId="{45897FA1-1A19-41AC-9DAF-64F6ACC83477}" dt="2020-06-03T09:27:04.709" v="380" actId="207"/>
            <ac:spMkLst>
              <pc:docMk/>
              <pc:sldMasterMk cId="863222570" sldId="2147483681"/>
              <pc:sldLayoutMk cId="463439977" sldId="2147483705"/>
              <ac:spMk id="3" creationId="{00000000-0000-0000-0000-000000000000}"/>
            </ac:spMkLst>
          </pc:spChg>
          <pc:spChg chg="add mod">
            <ac:chgData name="Eldert Grootenboer" userId="3fe8758b2c2b58d2" providerId="LiveId" clId="{45897FA1-1A19-41AC-9DAF-64F6ACC83477}" dt="2020-06-03T09:38:35.698" v="466" actId="12"/>
            <ac:spMkLst>
              <pc:docMk/>
              <pc:sldMasterMk cId="863222570" sldId="2147483681"/>
              <pc:sldLayoutMk cId="463439977" sldId="2147483705"/>
              <ac:spMk id="4" creationId="{178B6BFF-CA12-4F40-9338-171B2B283BBF}"/>
            </ac:spMkLst>
          </pc:spChg>
        </pc:sldLayoutChg>
        <pc:sldLayoutChg chg="modSp mod">
          <pc:chgData name="Eldert Grootenboer" userId="3fe8758b2c2b58d2" providerId="LiveId" clId="{45897FA1-1A19-41AC-9DAF-64F6ACC83477}" dt="2020-06-03T09:44:54.404" v="511" actId="14100"/>
          <pc:sldLayoutMkLst>
            <pc:docMk/>
            <pc:sldMasterMk cId="863222570" sldId="2147483681"/>
            <pc:sldLayoutMk cId="1019460712" sldId="2147483761"/>
          </pc:sldLayoutMkLst>
          <pc:spChg chg="mod">
            <ac:chgData name="Eldert Grootenboer" userId="3fe8758b2c2b58d2" providerId="LiveId" clId="{45897FA1-1A19-41AC-9DAF-64F6ACC83477}" dt="2020-06-03T09:44:54.404" v="511" actId="14100"/>
            <ac:spMkLst>
              <pc:docMk/>
              <pc:sldMasterMk cId="863222570" sldId="2147483681"/>
              <pc:sldLayoutMk cId="1019460712" sldId="2147483761"/>
              <ac:spMk id="2" creationId="{00000000-0000-0000-0000-000000000000}"/>
            </ac:spMkLst>
          </pc:spChg>
          <pc:spChg chg="mod">
            <ac:chgData name="Eldert Grootenboer" userId="3fe8758b2c2b58d2" providerId="LiveId" clId="{45897FA1-1A19-41AC-9DAF-64F6ACC83477}" dt="2020-06-03T09:44:49.557" v="510" actId="1076"/>
            <ac:spMkLst>
              <pc:docMk/>
              <pc:sldMasterMk cId="863222570" sldId="2147483681"/>
              <pc:sldLayoutMk cId="1019460712" sldId="2147483761"/>
              <ac:spMk id="3" creationId="{00000000-0000-0000-0000-000000000000}"/>
            </ac:spMkLst>
          </pc:spChg>
        </pc:sldLayoutChg>
      </pc:sldMasterChg>
      <pc:sldMasterChg chg="del delSldLayout">
        <pc:chgData name="Eldert Grootenboer" userId="3fe8758b2c2b58d2" providerId="LiveId" clId="{45897FA1-1A19-41AC-9DAF-64F6ACC83477}" dt="2020-06-03T09:18:23.270" v="259" actId="2696"/>
        <pc:sldMasterMkLst>
          <pc:docMk/>
          <pc:sldMasterMk cId="3704888918" sldId="2147483712"/>
        </pc:sldMasterMkLst>
        <pc:sldLayoutChg chg="del">
          <pc:chgData name="Eldert Grootenboer" userId="3fe8758b2c2b58d2" providerId="LiveId" clId="{45897FA1-1A19-41AC-9DAF-64F6ACC83477}" dt="2020-06-03T09:18:23.133" v="236" actId="2696"/>
          <pc:sldLayoutMkLst>
            <pc:docMk/>
            <pc:sldMasterMk cId="3704888918" sldId="2147483712"/>
            <pc:sldLayoutMk cId="2739506951" sldId="2147483713"/>
          </pc:sldLayoutMkLst>
        </pc:sldLayoutChg>
        <pc:sldLayoutChg chg="del">
          <pc:chgData name="Eldert Grootenboer" userId="3fe8758b2c2b58d2" providerId="LiveId" clId="{45897FA1-1A19-41AC-9DAF-64F6ACC83477}" dt="2020-06-03T09:18:23.137" v="237" actId="2696"/>
          <pc:sldLayoutMkLst>
            <pc:docMk/>
            <pc:sldMasterMk cId="3704888918" sldId="2147483712"/>
            <pc:sldLayoutMk cId="3498464605" sldId="2147483714"/>
          </pc:sldLayoutMkLst>
        </pc:sldLayoutChg>
        <pc:sldLayoutChg chg="del">
          <pc:chgData name="Eldert Grootenboer" userId="3fe8758b2c2b58d2" providerId="LiveId" clId="{45897FA1-1A19-41AC-9DAF-64F6ACC83477}" dt="2020-06-03T09:18:23.140" v="238" actId="2696"/>
          <pc:sldLayoutMkLst>
            <pc:docMk/>
            <pc:sldMasterMk cId="3704888918" sldId="2147483712"/>
            <pc:sldLayoutMk cId="3479329612" sldId="2147483715"/>
          </pc:sldLayoutMkLst>
        </pc:sldLayoutChg>
        <pc:sldLayoutChg chg="del">
          <pc:chgData name="Eldert Grootenboer" userId="3fe8758b2c2b58d2" providerId="LiveId" clId="{45897FA1-1A19-41AC-9DAF-64F6ACC83477}" dt="2020-06-03T09:18:23.146" v="239" actId="2696"/>
          <pc:sldLayoutMkLst>
            <pc:docMk/>
            <pc:sldMasterMk cId="3704888918" sldId="2147483712"/>
            <pc:sldLayoutMk cId="1371758207" sldId="2147483716"/>
          </pc:sldLayoutMkLst>
        </pc:sldLayoutChg>
        <pc:sldLayoutChg chg="del">
          <pc:chgData name="Eldert Grootenboer" userId="3fe8758b2c2b58d2" providerId="LiveId" clId="{45897FA1-1A19-41AC-9DAF-64F6ACC83477}" dt="2020-06-03T09:18:23.150" v="240" actId="2696"/>
          <pc:sldLayoutMkLst>
            <pc:docMk/>
            <pc:sldMasterMk cId="3704888918" sldId="2147483712"/>
            <pc:sldLayoutMk cId="2798048173" sldId="2147483717"/>
          </pc:sldLayoutMkLst>
        </pc:sldLayoutChg>
        <pc:sldLayoutChg chg="del">
          <pc:chgData name="Eldert Grootenboer" userId="3fe8758b2c2b58d2" providerId="LiveId" clId="{45897FA1-1A19-41AC-9DAF-64F6ACC83477}" dt="2020-06-03T09:18:23.153" v="241" actId="2696"/>
          <pc:sldLayoutMkLst>
            <pc:docMk/>
            <pc:sldMasterMk cId="3704888918" sldId="2147483712"/>
            <pc:sldLayoutMk cId="1766293025" sldId="2147483718"/>
          </pc:sldLayoutMkLst>
        </pc:sldLayoutChg>
        <pc:sldLayoutChg chg="del">
          <pc:chgData name="Eldert Grootenboer" userId="3fe8758b2c2b58d2" providerId="LiveId" clId="{45897FA1-1A19-41AC-9DAF-64F6ACC83477}" dt="2020-06-03T09:18:23.158" v="242" actId="2696"/>
          <pc:sldLayoutMkLst>
            <pc:docMk/>
            <pc:sldMasterMk cId="3704888918" sldId="2147483712"/>
            <pc:sldLayoutMk cId="4107163247" sldId="2147483719"/>
          </pc:sldLayoutMkLst>
        </pc:sldLayoutChg>
        <pc:sldLayoutChg chg="del">
          <pc:chgData name="Eldert Grootenboer" userId="3fe8758b2c2b58d2" providerId="LiveId" clId="{45897FA1-1A19-41AC-9DAF-64F6ACC83477}" dt="2020-06-03T09:18:23.167" v="243" actId="2696"/>
          <pc:sldLayoutMkLst>
            <pc:docMk/>
            <pc:sldMasterMk cId="3704888918" sldId="2147483712"/>
            <pc:sldLayoutMk cId="2550749618" sldId="2147483720"/>
          </pc:sldLayoutMkLst>
        </pc:sldLayoutChg>
        <pc:sldLayoutChg chg="del">
          <pc:chgData name="Eldert Grootenboer" userId="3fe8758b2c2b58d2" providerId="LiveId" clId="{45897FA1-1A19-41AC-9DAF-64F6ACC83477}" dt="2020-06-03T09:18:23.171" v="244" actId="2696"/>
          <pc:sldLayoutMkLst>
            <pc:docMk/>
            <pc:sldMasterMk cId="3704888918" sldId="2147483712"/>
            <pc:sldLayoutMk cId="3919095097" sldId="2147483721"/>
          </pc:sldLayoutMkLst>
        </pc:sldLayoutChg>
        <pc:sldLayoutChg chg="del">
          <pc:chgData name="Eldert Grootenboer" userId="3fe8758b2c2b58d2" providerId="LiveId" clId="{45897FA1-1A19-41AC-9DAF-64F6ACC83477}" dt="2020-06-03T09:18:23.182" v="245" actId="2696"/>
          <pc:sldLayoutMkLst>
            <pc:docMk/>
            <pc:sldMasterMk cId="3704888918" sldId="2147483712"/>
            <pc:sldLayoutMk cId="2267408379" sldId="2147483722"/>
          </pc:sldLayoutMkLst>
        </pc:sldLayoutChg>
        <pc:sldLayoutChg chg="del">
          <pc:chgData name="Eldert Grootenboer" userId="3fe8758b2c2b58d2" providerId="LiveId" clId="{45897FA1-1A19-41AC-9DAF-64F6ACC83477}" dt="2020-06-03T09:18:23.187" v="246" actId="2696"/>
          <pc:sldLayoutMkLst>
            <pc:docMk/>
            <pc:sldMasterMk cId="3704888918" sldId="2147483712"/>
            <pc:sldLayoutMk cId="2903922418" sldId="2147483723"/>
          </pc:sldLayoutMkLst>
        </pc:sldLayoutChg>
        <pc:sldLayoutChg chg="del">
          <pc:chgData name="Eldert Grootenboer" userId="3fe8758b2c2b58d2" providerId="LiveId" clId="{45897FA1-1A19-41AC-9DAF-64F6ACC83477}" dt="2020-06-03T09:18:23.193" v="247" actId="2696"/>
          <pc:sldLayoutMkLst>
            <pc:docMk/>
            <pc:sldMasterMk cId="3704888918" sldId="2147483712"/>
            <pc:sldLayoutMk cId="2376711519" sldId="2147483724"/>
          </pc:sldLayoutMkLst>
        </pc:sldLayoutChg>
        <pc:sldLayoutChg chg="del">
          <pc:chgData name="Eldert Grootenboer" userId="3fe8758b2c2b58d2" providerId="LiveId" clId="{45897FA1-1A19-41AC-9DAF-64F6ACC83477}" dt="2020-06-03T09:18:23.199" v="248" actId="2696"/>
          <pc:sldLayoutMkLst>
            <pc:docMk/>
            <pc:sldMasterMk cId="3704888918" sldId="2147483712"/>
            <pc:sldLayoutMk cId="4029791502" sldId="2147483725"/>
          </pc:sldLayoutMkLst>
        </pc:sldLayoutChg>
        <pc:sldLayoutChg chg="del">
          <pc:chgData name="Eldert Grootenboer" userId="3fe8758b2c2b58d2" providerId="LiveId" clId="{45897FA1-1A19-41AC-9DAF-64F6ACC83477}" dt="2020-06-03T09:18:23.202" v="249" actId="2696"/>
          <pc:sldLayoutMkLst>
            <pc:docMk/>
            <pc:sldMasterMk cId="3704888918" sldId="2147483712"/>
            <pc:sldLayoutMk cId="546338195" sldId="2147483726"/>
          </pc:sldLayoutMkLst>
        </pc:sldLayoutChg>
        <pc:sldLayoutChg chg="del">
          <pc:chgData name="Eldert Grootenboer" userId="3fe8758b2c2b58d2" providerId="LiveId" clId="{45897FA1-1A19-41AC-9DAF-64F6ACC83477}" dt="2020-06-03T09:18:23.205" v="250" actId="2696"/>
          <pc:sldLayoutMkLst>
            <pc:docMk/>
            <pc:sldMasterMk cId="3704888918" sldId="2147483712"/>
            <pc:sldLayoutMk cId="2110207215" sldId="2147483727"/>
          </pc:sldLayoutMkLst>
        </pc:sldLayoutChg>
        <pc:sldLayoutChg chg="del">
          <pc:chgData name="Eldert Grootenboer" userId="3fe8758b2c2b58d2" providerId="LiveId" clId="{45897FA1-1A19-41AC-9DAF-64F6ACC83477}" dt="2020-06-03T09:18:23.213" v="251" actId="2696"/>
          <pc:sldLayoutMkLst>
            <pc:docMk/>
            <pc:sldMasterMk cId="3704888918" sldId="2147483712"/>
            <pc:sldLayoutMk cId="2620448756" sldId="2147483728"/>
          </pc:sldLayoutMkLst>
        </pc:sldLayoutChg>
        <pc:sldLayoutChg chg="del">
          <pc:chgData name="Eldert Grootenboer" userId="3fe8758b2c2b58d2" providerId="LiveId" clId="{45897FA1-1A19-41AC-9DAF-64F6ACC83477}" dt="2020-06-03T09:18:23.217" v="252" actId="2696"/>
          <pc:sldLayoutMkLst>
            <pc:docMk/>
            <pc:sldMasterMk cId="3704888918" sldId="2147483712"/>
            <pc:sldLayoutMk cId="2159481626" sldId="2147483729"/>
          </pc:sldLayoutMkLst>
        </pc:sldLayoutChg>
        <pc:sldLayoutChg chg="del">
          <pc:chgData name="Eldert Grootenboer" userId="3fe8758b2c2b58d2" providerId="LiveId" clId="{45897FA1-1A19-41AC-9DAF-64F6ACC83477}" dt="2020-06-03T09:18:23.221" v="253" actId="2696"/>
          <pc:sldLayoutMkLst>
            <pc:docMk/>
            <pc:sldMasterMk cId="3704888918" sldId="2147483712"/>
            <pc:sldLayoutMk cId="2783198267" sldId="2147483730"/>
          </pc:sldLayoutMkLst>
        </pc:sldLayoutChg>
        <pc:sldLayoutChg chg="del">
          <pc:chgData name="Eldert Grootenboer" userId="3fe8758b2c2b58d2" providerId="LiveId" clId="{45897FA1-1A19-41AC-9DAF-64F6ACC83477}" dt="2020-06-03T09:18:23.231" v="254" actId="2696"/>
          <pc:sldLayoutMkLst>
            <pc:docMk/>
            <pc:sldMasterMk cId="3704888918" sldId="2147483712"/>
            <pc:sldLayoutMk cId="293268800" sldId="2147483731"/>
          </pc:sldLayoutMkLst>
        </pc:sldLayoutChg>
        <pc:sldLayoutChg chg="del">
          <pc:chgData name="Eldert Grootenboer" userId="3fe8758b2c2b58d2" providerId="LiveId" clId="{45897FA1-1A19-41AC-9DAF-64F6ACC83477}" dt="2020-06-03T09:18:23.235" v="255" actId="2696"/>
          <pc:sldLayoutMkLst>
            <pc:docMk/>
            <pc:sldMasterMk cId="3704888918" sldId="2147483712"/>
            <pc:sldLayoutMk cId="3375621816" sldId="2147483732"/>
          </pc:sldLayoutMkLst>
        </pc:sldLayoutChg>
        <pc:sldLayoutChg chg="del">
          <pc:chgData name="Eldert Grootenboer" userId="3fe8758b2c2b58d2" providerId="LiveId" clId="{45897FA1-1A19-41AC-9DAF-64F6ACC83477}" dt="2020-06-03T09:18:23.239" v="256" actId="2696"/>
          <pc:sldLayoutMkLst>
            <pc:docMk/>
            <pc:sldMasterMk cId="3704888918" sldId="2147483712"/>
            <pc:sldLayoutMk cId="2207629804" sldId="2147483733"/>
          </pc:sldLayoutMkLst>
        </pc:sldLayoutChg>
        <pc:sldLayoutChg chg="del">
          <pc:chgData name="Eldert Grootenboer" userId="3fe8758b2c2b58d2" providerId="LiveId" clId="{45897FA1-1A19-41AC-9DAF-64F6ACC83477}" dt="2020-06-03T09:18:23.247" v="257" actId="2696"/>
          <pc:sldLayoutMkLst>
            <pc:docMk/>
            <pc:sldMasterMk cId="3704888918" sldId="2147483712"/>
            <pc:sldLayoutMk cId="336011784" sldId="2147483734"/>
          </pc:sldLayoutMkLst>
        </pc:sldLayoutChg>
        <pc:sldLayoutChg chg="del">
          <pc:chgData name="Eldert Grootenboer" userId="3fe8758b2c2b58d2" providerId="LiveId" clId="{45897FA1-1A19-41AC-9DAF-64F6ACC83477}" dt="2020-06-03T09:18:23.262" v="258" actId="2696"/>
          <pc:sldLayoutMkLst>
            <pc:docMk/>
            <pc:sldMasterMk cId="3704888918" sldId="2147483712"/>
            <pc:sldLayoutMk cId="3835704291" sldId="2147483735"/>
          </pc:sldLayoutMkLst>
        </pc:sldLayoutChg>
      </pc:sldMasterChg>
      <pc:sldMasterChg chg="del delSldLayout">
        <pc:chgData name="Eldert Grootenboer" userId="3fe8758b2c2b58d2" providerId="LiveId" clId="{45897FA1-1A19-41AC-9DAF-64F6ACC83477}" dt="2020-06-03T09:18:26.554" v="284" actId="2696"/>
        <pc:sldMasterMkLst>
          <pc:docMk/>
          <pc:sldMasterMk cId="2159239298" sldId="2147483736"/>
        </pc:sldMasterMkLst>
        <pc:sldLayoutChg chg="del">
          <pc:chgData name="Eldert Grootenboer" userId="3fe8758b2c2b58d2" providerId="LiveId" clId="{45897FA1-1A19-41AC-9DAF-64F6ACC83477}" dt="2020-06-03T09:18:26.441" v="260" actId="2696"/>
          <pc:sldLayoutMkLst>
            <pc:docMk/>
            <pc:sldMasterMk cId="2159239298" sldId="2147483736"/>
            <pc:sldLayoutMk cId="1603488861" sldId="2147483737"/>
          </pc:sldLayoutMkLst>
        </pc:sldLayoutChg>
        <pc:sldLayoutChg chg="del">
          <pc:chgData name="Eldert Grootenboer" userId="3fe8758b2c2b58d2" providerId="LiveId" clId="{45897FA1-1A19-41AC-9DAF-64F6ACC83477}" dt="2020-06-03T09:18:26.444" v="261" actId="2696"/>
          <pc:sldLayoutMkLst>
            <pc:docMk/>
            <pc:sldMasterMk cId="2159239298" sldId="2147483736"/>
            <pc:sldLayoutMk cId="1188566781" sldId="2147483738"/>
          </pc:sldLayoutMkLst>
        </pc:sldLayoutChg>
        <pc:sldLayoutChg chg="del">
          <pc:chgData name="Eldert Grootenboer" userId="3fe8758b2c2b58d2" providerId="LiveId" clId="{45897FA1-1A19-41AC-9DAF-64F6ACC83477}" dt="2020-06-03T09:18:26.448" v="262" actId="2696"/>
          <pc:sldLayoutMkLst>
            <pc:docMk/>
            <pc:sldMasterMk cId="2159239298" sldId="2147483736"/>
            <pc:sldLayoutMk cId="2029513412" sldId="2147483739"/>
          </pc:sldLayoutMkLst>
        </pc:sldLayoutChg>
        <pc:sldLayoutChg chg="del">
          <pc:chgData name="Eldert Grootenboer" userId="3fe8758b2c2b58d2" providerId="LiveId" clId="{45897FA1-1A19-41AC-9DAF-64F6ACC83477}" dt="2020-06-03T09:18:26.451" v="263" actId="2696"/>
          <pc:sldLayoutMkLst>
            <pc:docMk/>
            <pc:sldMasterMk cId="2159239298" sldId="2147483736"/>
            <pc:sldLayoutMk cId="404393337" sldId="2147483740"/>
          </pc:sldLayoutMkLst>
        </pc:sldLayoutChg>
        <pc:sldLayoutChg chg="del">
          <pc:chgData name="Eldert Grootenboer" userId="3fe8758b2c2b58d2" providerId="LiveId" clId="{45897FA1-1A19-41AC-9DAF-64F6ACC83477}" dt="2020-06-03T09:18:26.456" v="264" actId="2696"/>
          <pc:sldLayoutMkLst>
            <pc:docMk/>
            <pc:sldMasterMk cId="2159239298" sldId="2147483736"/>
            <pc:sldLayoutMk cId="3522071235" sldId="2147483741"/>
          </pc:sldLayoutMkLst>
        </pc:sldLayoutChg>
        <pc:sldLayoutChg chg="del">
          <pc:chgData name="Eldert Grootenboer" userId="3fe8758b2c2b58d2" providerId="LiveId" clId="{45897FA1-1A19-41AC-9DAF-64F6ACC83477}" dt="2020-06-03T09:18:26.458" v="265" actId="2696"/>
          <pc:sldLayoutMkLst>
            <pc:docMk/>
            <pc:sldMasterMk cId="2159239298" sldId="2147483736"/>
            <pc:sldLayoutMk cId="814402558" sldId="2147483742"/>
          </pc:sldLayoutMkLst>
        </pc:sldLayoutChg>
        <pc:sldLayoutChg chg="del">
          <pc:chgData name="Eldert Grootenboer" userId="3fe8758b2c2b58d2" providerId="LiveId" clId="{45897FA1-1A19-41AC-9DAF-64F6ACC83477}" dt="2020-06-03T09:18:26.462" v="266" actId="2696"/>
          <pc:sldLayoutMkLst>
            <pc:docMk/>
            <pc:sldMasterMk cId="2159239298" sldId="2147483736"/>
            <pc:sldLayoutMk cId="1257895135" sldId="2147483743"/>
          </pc:sldLayoutMkLst>
        </pc:sldLayoutChg>
        <pc:sldLayoutChg chg="del">
          <pc:chgData name="Eldert Grootenboer" userId="3fe8758b2c2b58d2" providerId="LiveId" clId="{45897FA1-1A19-41AC-9DAF-64F6ACC83477}" dt="2020-06-03T09:18:26.468" v="267" actId="2696"/>
          <pc:sldLayoutMkLst>
            <pc:docMk/>
            <pc:sldMasterMk cId="2159239298" sldId="2147483736"/>
            <pc:sldLayoutMk cId="2190827888" sldId="2147483744"/>
          </pc:sldLayoutMkLst>
        </pc:sldLayoutChg>
        <pc:sldLayoutChg chg="del">
          <pc:chgData name="Eldert Grootenboer" userId="3fe8758b2c2b58d2" providerId="LiveId" clId="{45897FA1-1A19-41AC-9DAF-64F6ACC83477}" dt="2020-06-03T09:18:26.473" v="268" actId="2696"/>
          <pc:sldLayoutMkLst>
            <pc:docMk/>
            <pc:sldMasterMk cId="2159239298" sldId="2147483736"/>
            <pc:sldLayoutMk cId="3151487132" sldId="2147483745"/>
          </pc:sldLayoutMkLst>
        </pc:sldLayoutChg>
        <pc:sldLayoutChg chg="del">
          <pc:chgData name="Eldert Grootenboer" userId="3fe8758b2c2b58d2" providerId="LiveId" clId="{45897FA1-1A19-41AC-9DAF-64F6ACC83477}" dt="2020-06-03T09:18:26.477" v="269" actId="2696"/>
          <pc:sldLayoutMkLst>
            <pc:docMk/>
            <pc:sldMasterMk cId="2159239298" sldId="2147483736"/>
            <pc:sldLayoutMk cId="4002530693" sldId="2147483746"/>
          </pc:sldLayoutMkLst>
        </pc:sldLayoutChg>
        <pc:sldLayoutChg chg="del">
          <pc:chgData name="Eldert Grootenboer" userId="3fe8758b2c2b58d2" providerId="LiveId" clId="{45897FA1-1A19-41AC-9DAF-64F6ACC83477}" dt="2020-06-03T09:18:26.487" v="270" actId="2696"/>
          <pc:sldLayoutMkLst>
            <pc:docMk/>
            <pc:sldMasterMk cId="2159239298" sldId="2147483736"/>
            <pc:sldLayoutMk cId="3136084250" sldId="2147483747"/>
          </pc:sldLayoutMkLst>
        </pc:sldLayoutChg>
        <pc:sldLayoutChg chg="del">
          <pc:chgData name="Eldert Grootenboer" userId="3fe8758b2c2b58d2" providerId="LiveId" clId="{45897FA1-1A19-41AC-9DAF-64F6ACC83477}" dt="2020-06-03T09:18:26.497" v="271" actId="2696"/>
          <pc:sldLayoutMkLst>
            <pc:docMk/>
            <pc:sldMasterMk cId="2159239298" sldId="2147483736"/>
            <pc:sldLayoutMk cId="1958126131" sldId="2147483748"/>
          </pc:sldLayoutMkLst>
        </pc:sldLayoutChg>
        <pc:sldLayoutChg chg="del">
          <pc:chgData name="Eldert Grootenboer" userId="3fe8758b2c2b58d2" providerId="LiveId" clId="{45897FA1-1A19-41AC-9DAF-64F6ACC83477}" dt="2020-06-03T09:18:26.503" v="272" actId="2696"/>
          <pc:sldLayoutMkLst>
            <pc:docMk/>
            <pc:sldMasterMk cId="2159239298" sldId="2147483736"/>
            <pc:sldLayoutMk cId="2811778523" sldId="2147483749"/>
          </pc:sldLayoutMkLst>
        </pc:sldLayoutChg>
        <pc:sldLayoutChg chg="del">
          <pc:chgData name="Eldert Grootenboer" userId="3fe8758b2c2b58d2" providerId="LiveId" clId="{45897FA1-1A19-41AC-9DAF-64F6ACC83477}" dt="2020-06-03T09:18:26.508" v="273" actId="2696"/>
          <pc:sldLayoutMkLst>
            <pc:docMk/>
            <pc:sldMasterMk cId="2159239298" sldId="2147483736"/>
            <pc:sldLayoutMk cId="378499365" sldId="2147483750"/>
          </pc:sldLayoutMkLst>
        </pc:sldLayoutChg>
        <pc:sldLayoutChg chg="del">
          <pc:chgData name="Eldert Grootenboer" userId="3fe8758b2c2b58d2" providerId="LiveId" clId="{45897FA1-1A19-41AC-9DAF-64F6ACC83477}" dt="2020-06-03T09:18:26.517" v="274" actId="2696"/>
          <pc:sldLayoutMkLst>
            <pc:docMk/>
            <pc:sldMasterMk cId="2159239298" sldId="2147483736"/>
            <pc:sldLayoutMk cId="2024985090" sldId="2147483751"/>
          </pc:sldLayoutMkLst>
        </pc:sldLayoutChg>
        <pc:sldLayoutChg chg="del">
          <pc:chgData name="Eldert Grootenboer" userId="3fe8758b2c2b58d2" providerId="LiveId" clId="{45897FA1-1A19-41AC-9DAF-64F6ACC83477}" dt="2020-06-03T09:18:26.520" v="275" actId="2696"/>
          <pc:sldLayoutMkLst>
            <pc:docMk/>
            <pc:sldMasterMk cId="2159239298" sldId="2147483736"/>
            <pc:sldLayoutMk cId="3709066111" sldId="2147483752"/>
          </pc:sldLayoutMkLst>
        </pc:sldLayoutChg>
        <pc:sldLayoutChg chg="del">
          <pc:chgData name="Eldert Grootenboer" userId="3fe8758b2c2b58d2" providerId="LiveId" clId="{45897FA1-1A19-41AC-9DAF-64F6ACC83477}" dt="2020-06-03T09:18:26.523" v="276" actId="2696"/>
          <pc:sldLayoutMkLst>
            <pc:docMk/>
            <pc:sldMasterMk cId="2159239298" sldId="2147483736"/>
            <pc:sldLayoutMk cId="3714083439" sldId="2147483753"/>
          </pc:sldLayoutMkLst>
        </pc:sldLayoutChg>
        <pc:sldLayoutChg chg="del">
          <pc:chgData name="Eldert Grootenboer" userId="3fe8758b2c2b58d2" providerId="LiveId" clId="{45897FA1-1A19-41AC-9DAF-64F6ACC83477}" dt="2020-06-03T09:18:26.527" v="277" actId="2696"/>
          <pc:sldLayoutMkLst>
            <pc:docMk/>
            <pc:sldMasterMk cId="2159239298" sldId="2147483736"/>
            <pc:sldLayoutMk cId="2996130404" sldId="2147483754"/>
          </pc:sldLayoutMkLst>
        </pc:sldLayoutChg>
        <pc:sldLayoutChg chg="del">
          <pc:chgData name="Eldert Grootenboer" userId="3fe8758b2c2b58d2" providerId="LiveId" clId="{45897FA1-1A19-41AC-9DAF-64F6ACC83477}" dt="2020-06-03T09:18:26.532" v="278" actId="2696"/>
          <pc:sldLayoutMkLst>
            <pc:docMk/>
            <pc:sldMasterMk cId="2159239298" sldId="2147483736"/>
            <pc:sldLayoutMk cId="2020066312" sldId="2147483755"/>
          </pc:sldLayoutMkLst>
        </pc:sldLayoutChg>
        <pc:sldLayoutChg chg="del">
          <pc:chgData name="Eldert Grootenboer" userId="3fe8758b2c2b58d2" providerId="LiveId" clId="{45897FA1-1A19-41AC-9DAF-64F6ACC83477}" dt="2020-06-03T09:18:26.535" v="279" actId="2696"/>
          <pc:sldLayoutMkLst>
            <pc:docMk/>
            <pc:sldMasterMk cId="2159239298" sldId="2147483736"/>
            <pc:sldLayoutMk cId="3097372944" sldId="2147483756"/>
          </pc:sldLayoutMkLst>
        </pc:sldLayoutChg>
        <pc:sldLayoutChg chg="del">
          <pc:chgData name="Eldert Grootenboer" userId="3fe8758b2c2b58d2" providerId="LiveId" clId="{45897FA1-1A19-41AC-9DAF-64F6ACC83477}" dt="2020-06-03T09:18:26.537" v="280" actId="2696"/>
          <pc:sldLayoutMkLst>
            <pc:docMk/>
            <pc:sldMasterMk cId="2159239298" sldId="2147483736"/>
            <pc:sldLayoutMk cId="590296414" sldId="2147483757"/>
          </pc:sldLayoutMkLst>
        </pc:sldLayoutChg>
        <pc:sldLayoutChg chg="del">
          <pc:chgData name="Eldert Grootenboer" userId="3fe8758b2c2b58d2" providerId="LiveId" clId="{45897FA1-1A19-41AC-9DAF-64F6ACC83477}" dt="2020-06-03T09:18:26.540" v="281" actId="2696"/>
          <pc:sldLayoutMkLst>
            <pc:docMk/>
            <pc:sldMasterMk cId="2159239298" sldId="2147483736"/>
            <pc:sldLayoutMk cId="1934815982" sldId="2147483758"/>
          </pc:sldLayoutMkLst>
        </pc:sldLayoutChg>
        <pc:sldLayoutChg chg="del">
          <pc:chgData name="Eldert Grootenboer" userId="3fe8758b2c2b58d2" providerId="LiveId" clId="{45897FA1-1A19-41AC-9DAF-64F6ACC83477}" dt="2020-06-03T09:18:26.542" v="282" actId="2696"/>
          <pc:sldLayoutMkLst>
            <pc:docMk/>
            <pc:sldMasterMk cId="2159239298" sldId="2147483736"/>
            <pc:sldLayoutMk cId="1870462652" sldId="2147483759"/>
          </pc:sldLayoutMkLst>
        </pc:sldLayoutChg>
        <pc:sldLayoutChg chg="del">
          <pc:chgData name="Eldert Grootenboer" userId="3fe8758b2c2b58d2" providerId="LiveId" clId="{45897FA1-1A19-41AC-9DAF-64F6ACC83477}" dt="2020-06-03T09:18:26.546" v="283" actId="2696"/>
          <pc:sldLayoutMkLst>
            <pc:docMk/>
            <pc:sldMasterMk cId="2159239298" sldId="2147483736"/>
            <pc:sldLayoutMk cId="3953294128" sldId="2147483760"/>
          </pc:sldLayoutMkLst>
        </pc:sldLayoutChg>
      </pc:sldMasterChg>
      <pc:sldMasterChg chg="del delSldLayout">
        <pc:chgData name="Eldert Grootenboer" userId="3fe8758b2c2b58d2" providerId="LiveId" clId="{45897FA1-1A19-41AC-9DAF-64F6ACC83477}" dt="2020-06-03T11:07:46.518" v="962" actId="2696"/>
        <pc:sldMasterMkLst>
          <pc:docMk/>
          <pc:sldMasterMk cId="2156319273" sldId="2147483762"/>
        </pc:sldMasterMkLst>
        <pc:sldLayoutChg chg="del">
          <pc:chgData name="Eldert Grootenboer" userId="3fe8758b2c2b58d2" providerId="LiveId" clId="{45897FA1-1A19-41AC-9DAF-64F6ACC83477}" dt="2020-06-03T11:07:41.909" v="940" actId="2696"/>
          <pc:sldLayoutMkLst>
            <pc:docMk/>
            <pc:sldMasterMk cId="2156319273" sldId="2147483762"/>
            <pc:sldLayoutMk cId="834535976" sldId="2147483763"/>
          </pc:sldLayoutMkLst>
        </pc:sldLayoutChg>
        <pc:sldLayoutChg chg="del">
          <pc:chgData name="Eldert Grootenboer" userId="3fe8758b2c2b58d2" providerId="LiveId" clId="{45897FA1-1A19-41AC-9DAF-64F6ACC83477}" dt="2020-06-03T11:07:41.922" v="941" actId="2696"/>
          <pc:sldLayoutMkLst>
            <pc:docMk/>
            <pc:sldMasterMk cId="2156319273" sldId="2147483762"/>
            <pc:sldLayoutMk cId="1189125630" sldId="2147483764"/>
          </pc:sldLayoutMkLst>
        </pc:sldLayoutChg>
        <pc:sldLayoutChg chg="del">
          <pc:chgData name="Eldert Grootenboer" userId="3fe8758b2c2b58d2" providerId="LiveId" clId="{45897FA1-1A19-41AC-9DAF-64F6ACC83477}" dt="2020-06-03T11:07:41.936" v="942" actId="2696"/>
          <pc:sldLayoutMkLst>
            <pc:docMk/>
            <pc:sldMasterMk cId="2156319273" sldId="2147483762"/>
            <pc:sldLayoutMk cId="1960973768" sldId="2147483765"/>
          </pc:sldLayoutMkLst>
        </pc:sldLayoutChg>
        <pc:sldLayoutChg chg="del">
          <pc:chgData name="Eldert Grootenboer" userId="3fe8758b2c2b58d2" providerId="LiveId" clId="{45897FA1-1A19-41AC-9DAF-64F6ACC83477}" dt="2020-06-03T11:07:41.944" v="943" actId="2696"/>
          <pc:sldLayoutMkLst>
            <pc:docMk/>
            <pc:sldMasterMk cId="2156319273" sldId="2147483762"/>
            <pc:sldLayoutMk cId="3595075044" sldId="2147483766"/>
          </pc:sldLayoutMkLst>
        </pc:sldLayoutChg>
        <pc:sldLayoutChg chg="del">
          <pc:chgData name="Eldert Grootenboer" userId="3fe8758b2c2b58d2" providerId="LiveId" clId="{45897FA1-1A19-41AC-9DAF-64F6ACC83477}" dt="2020-06-03T11:07:41.957" v="944" actId="2696"/>
          <pc:sldLayoutMkLst>
            <pc:docMk/>
            <pc:sldMasterMk cId="2156319273" sldId="2147483762"/>
            <pc:sldLayoutMk cId="2616567581" sldId="2147483767"/>
          </pc:sldLayoutMkLst>
        </pc:sldLayoutChg>
        <pc:sldLayoutChg chg="del">
          <pc:chgData name="Eldert Grootenboer" userId="3fe8758b2c2b58d2" providerId="LiveId" clId="{45897FA1-1A19-41AC-9DAF-64F6ACC83477}" dt="2020-06-03T11:07:41.970" v="945" actId="2696"/>
          <pc:sldLayoutMkLst>
            <pc:docMk/>
            <pc:sldMasterMk cId="2156319273" sldId="2147483762"/>
            <pc:sldLayoutMk cId="555699688" sldId="2147483768"/>
          </pc:sldLayoutMkLst>
        </pc:sldLayoutChg>
        <pc:sldLayoutChg chg="del">
          <pc:chgData name="Eldert Grootenboer" userId="3fe8758b2c2b58d2" providerId="LiveId" clId="{45897FA1-1A19-41AC-9DAF-64F6ACC83477}" dt="2020-06-03T11:07:41.980" v="946" actId="2696"/>
          <pc:sldLayoutMkLst>
            <pc:docMk/>
            <pc:sldMasterMk cId="2156319273" sldId="2147483762"/>
            <pc:sldLayoutMk cId="3702793352" sldId="2147483769"/>
          </pc:sldLayoutMkLst>
        </pc:sldLayoutChg>
        <pc:sldLayoutChg chg="del">
          <pc:chgData name="Eldert Grootenboer" userId="3fe8758b2c2b58d2" providerId="LiveId" clId="{45897FA1-1A19-41AC-9DAF-64F6ACC83477}" dt="2020-06-03T11:07:42.596" v="947" actId="2696"/>
          <pc:sldLayoutMkLst>
            <pc:docMk/>
            <pc:sldMasterMk cId="2156319273" sldId="2147483762"/>
            <pc:sldLayoutMk cId="3736410915" sldId="2147483770"/>
          </pc:sldLayoutMkLst>
        </pc:sldLayoutChg>
        <pc:sldLayoutChg chg="del">
          <pc:chgData name="Eldert Grootenboer" userId="3fe8758b2c2b58d2" providerId="LiveId" clId="{45897FA1-1A19-41AC-9DAF-64F6ACC83477}" dt="2020-06-03T11:07:42.606" v="948" actId="2696"/>
          <pc:sldLayoutMkLst>
            <pc:docMk/>
            <pc:sldMasterMk cId="2156319273" sldId="2147483762"/>
            <pc:sldLayoutMk cId="4270258460" sldId="2147483771"/>
          </pc:sldLayoutMkLst>
        </pc:sldLayoutChg>
        <pc:sldLayoutChg chg="del">
          <pc:chgData name="Eldert Grootenboer" userId="3fe8758b2c2b58d2" providerId="LiveId" clId="{45897FA1-1A19-41AC-9DAF-64F6ACC83477}" dt="2020-06-03T11:07:42.846" v="949" actId="2696"/>
          <pc:sldLayoutMkLst>
            <pc:docMk/>
            <pc:sldMasterMk cId="2156319273" sldId="2147483762"/>
            <pc:sldLayoutMk cId="2242176549" sldId="2147483772"/>
          </pc:sldLayoutMkLst>
        </pc:sldLayoutChg>
        <pc:sldLayoutChg chg="del">
          <pc:chgData name="Eldert Grootenboer" userId="3fe8758b2c2b58d2" providerId="LiveId" clId="{45897FA1-1A19-41AC-9DAF-64F6ACC83477}" dt="2020-06-03T11:07:43.296" v="950" actId="2696"/>
          <pc:sldLayoutMkLst>
            <pc:docMk/>
            <pc:sldMasterMk cId="2156319273" sldId="2147483762"/>
            <pc:sldLayoutMk cId="2457039313" sldId="2147483773"/>
          </pc:sldLayoutMkLst>
        </pc:sldLayoutChg>
        <pc:sldLayoutChg chg="del">
          <pc:chgData name="Eldert Grootenboer" userId="3fe8758b2c2b58d2" providerId="LiveId" clId="{45897FA1-1A19-41AC-9DAF-64F6ACC83477}" dt="2020-06-03T11:07:43.302" v="951" actId="2696"/>
          <pc:sldLayoutMkLst>
            <pc:docMk/>
            <pc:sldMasterMk cId="2156319273" sldId="2147483762"/>
            <pc:sldLayoutMk cId="2545591742" sldId="2147483774"/>
          </pc:sldLayoutMkLst>
        </pc:sldLayoutChg>
        <pc:sldLayoutChg chg="del">
          <pc:chgData name="Eldert Grootenboer" userId="3fe8758b2c2b58d2" providerId="LiveId" clId="{45897FA1-1A19-41AC-9DAF-64F6ACC83477}" dt="2020-06-03T11:07:43.887" v="952" actId="2696"/>
          <pc:sldLayoutMkLst>
            <pc:docMk/>
            <pc:sldMasterMk cId="2156319273" sldId="2147483762"/>
            <pc:sldLayoutMk cId="1031203309" sldId="2147483775"/>
          </pc:sldLayoutMkLst>
        </pc:sldLayoutChg>
        <pc:sldLayoutChg chg="del">
          <pc:chgData name="Eldert Grootenboer" userId="3fe8758b2c2b58d2" providerId="LiveId" clId="{45897FA1-1A19-41AC-9DAF-64F6ACC83477}" dt="2020-06-03T11:07:44.630" v="953" actId="2696"/>
          <pc:sldLayoutMkLst>
            <pc:docMk/>
            <pc:sldMasterMk cId="2156319273" sldId="2147483762"/>
            <pc:sldLayoutMk cId="1961066063" sldId="2147483776"/>
          </pc:sldLayoutMkLst>
        </pc:sldLayoutChg>
        <pc:sldLayoutChg chg="del">
          <pc:chgData name="Eldert Grootenboer" userId="3fe8758b2c2b58d2" providerId="LiveId" clId="{45897FA1-1A19-41AC-9DAF-64F6ACC83477}" dt="2020-06-03T11:07:44.643" v="954" actId="2696"/>
          <pc:sldLayoutMkLst>
            <pc:docMk/>
            <pc:sldMasterMk cId="2156319273" sldId="2147483762"/>
            <pc:sldLayoutMk cId="304853811" sldId="2147483777"/>
          </pc:sldLayoutMkLst>
        </pc:sldLayoutChg>
        <pc:sldLayoutChg chg="del">
          <pc:chgData name="Eldert Grootenboer" userId="3fe8758b2c2b58d2" providerId="LiveId" clId="{45897FA1-1A19-41AC-9DAF-64F6ACC83477}" dt="2020-06-03T11:07:45.243" v="955" actId="2696"/>
          <pc:sldLayoutMkLst>
            <pc:docMk/>
            <pc:sldMasterMk cId="2156319273" sldId="2147483762"/>
            <pc:sldLayoutMk cId="4156845423" sldId="2147483778"/>
          </pc:sldLayoutMkLst>
        </pc:sldLayoutChg>
        <pc:sldLayoutChg chg="del">
          <pc:chgData name="Eldert Grootenboer" userId="3fe8758b2c2b58d2" providerId="LiveId" clId="{45897FA1-1A19-41AC-9DAF-64F6ACC83477}" dt="2020-06-03T11:07:45.741" v="956" actId="2696"/>
          <pc:sldLayoutMkLst>
            <pc:docMk/>
            <pc:sldMasterMk cId="2156319273" sldId="2147483762"/>
            <pc:sldLayoutMk cId="156622082" sldId="2147483779"/>
          </pc:sldLayoutMkLst>
        </pc:sldLayoutChg>
        <pc:sldLayoutChg chg="del">
          <pc:chgData name="Eldert Grootenboer" userId="3fe8758b2c2b58d2" providerId="LiveId" clId="{45897FA1-1A19-41AC-9DAF-64F6ACC83477}" dt="2020-06-03T11:07:45.749" v="957" actId="2696"/>
          <pc:sldLayoutMkLst>
            <pc:docMk/>
            <pc:sldMasterMk cId="2156319273" sldId="2147483762"/>
            <pc:sldLayoutMk cId="639789557" sldId="2147483780"/>
          </pc:sldLayoutMkLst>
        </pc:sldLayoutChg>
        <pc:sldLayoutChg chg="del">
          <pc:chgData name="Eldert Grootenboer" userId="3fe8758b2c2b58d2" providerId="LiveId" clId="{45897FA1-1A19-41AC-9DAF-64F6ACC83477}" dt="2020-06-03T11:07:46.169" v="958" actId="2696"/>
          <pc:sldLayoutMkLst>
            <pc:docMk/>
            <pc:sldMasterMk cId="2156319273" sldId="2147483762"/>
            <pc:sldLayoutMk cId="92731020" sldId="2147483781"/>
          </pc:sldLayoutMkLst>
        </pc:sldLayoutChg>
        <pc:sldLayoutChg chg="del">
          <pc:chgData name="Eldert Grootenboer" userId="3fe8758b2c2b58d2" providerId="LiveId" clId="{45897FA1-1A19-41AC-9DAF-64F6ACC83477}" dt="2020-06-03T11:07:46.450" v="959" actId="2696"/>
          <pc:sldLayoutMkLst>
            <pc:docMk/>
            <pc:sldMasterMk cId="2156319273" sldId="2147483762"/>
            <pc:sldLayoutMk cId="3405513427" sldId="2147483782"/>
          </pc:sldLayoutMkLst>
        </pc:sldLayoutChg>
        <pc:sldLayoutChg chg="del">
          <pc:chgData name="Eldert Grootenboer" userId="3fe8758b2c2b58d2" providerId="LiveId" clId="{45897FA1-1A19-41AC-9DAF-64F6ACC83477}" dt="2020-06-03T11:07:46.459" v="960" actId="2696"/>
          <pc:sldLayoutMkLst>
            <pc:docMk/>
            <pc:sldMasterMk cId="2156319273" sldId="2147483762"/>
            <pc:sldLayoutMk cId="2239817430" sldId="2147483783"/>
          </pc:sldLayoutMkLst>
        </pc:sldLayoutChg>
        <pc:sldLayoutChg chg="del">
          <pc:chgData name="Eldert Grootenboer" userId="3fe8758b2c2b58d2" providerId="LiveId" clId="{45897FA1-1A19-41AC-9DAF-64F6ACC83477}" dt="2020-06-03T11:07:46.472" v="961" actId="2696"/>
          <pc:sldLayoutMkLst>
            <pc:docMk/>
            <pc:sldMasterMk cId="2156319273" sldId="2147483762"/>
            <pc:sldLayoutMk cId="870054635" sldId="2147483784"/>
          </pc:sldLayoutMkLst>
        </pc:sldLayoutChg>
      </pc:sldMasterChg>
    </pc:docChg>
  </pc:docChgLst>
  <pc:docChgLst>
    <pc:chgData name="Eldert Grootenboer" userId="3fe8758b2c2b58d2" providerId="LiveId" clId="{E1D87478-7456-4199-AF00-02D70A3BE3CF}"/>
    <pc:docChg chg="addSld modSld modSection">
      <pc:chgData name="Eldert Grootenboer" userId="3fe8758b2c2b58d2" providerId="LiveId" clId="{E1D87478-7456-4199-AF00-02D70A3BE3CF}" dt="2020-09-25T15:21:08.453" v="23" actId="729"/>
      <pc:docMkLst>
        <pc:docMk/>
      </pc:docMkLst>
      <pc:sldChg chg="addSp modSp new mod modShow">
        <pc:chgData name="Eldert Grootenboer" userId="3fe8758b2c2b58d2" providerId="LiveId" clId="{E1D87478-7456-4199-AF00-02D70A3BE3CF}" dt="2020-09-25T15:21:08.453" v="23" actId="729"/>
        <pc:sldMkLst>
          <pc:docMk/>
          <pc:sldMk cId="916303632" sldId="2009"/>
        </pc:sldMkLst>
        <pc:spChg chg="mod">
          <ac:chgData name="Eldert Grootenboer" userId="3fe8758b2c2b58d2" providerId="LiveId" clId="{E1D87478-7456-4199-AF00-02D70A3BE3CF}" dt="2020-09-25T15:21:00.139" v="21" actId="20577"/>
          <ac:spMkLst>
            <pc:docMk/>
            <pc:sldMk cId="916303632" sldId="2009"/>
            <ac:spMk id="2" creationId="{25C5A097-FE0F-4150-B0E8-2FD4AC0DA883}"/>
          </ac:spMkLst>
        </pc:spChg>
        <pc:picChg chg="add">
          <ac:chgData name="Eldert Grootenboer" userId="3fe8758b2c2b58d2" providerId="LiveId" clId="{E1D87478-7456-4199-AF00-02D70A3BE3CF}" dt="2020-09-25T15:21:01.753" v="22" actId="22"/>
          <ac:picMkLst>
            <pc:docMk/>
            <pc:sldMk cId="916303632" sldId="2009"/>
            <ac:picMk id="4" creationId="{20B75333-61BD-43A8-8CF6-1D3BE2179574}"/>
          </ac:picMkLst>
        </pc:picChg>
      </pc:sldChg>
    </pc:docChg>
  </pc:docChgLst>
  <pc:docChgLst>
    <pc:chgData name="Eldert Grootenboer" userId="3fe8758b2c2b58d2" providerId="LiveId" clId="{5B4FEA49-3FA8-4920-9BF7-DBBC8F3F99AA}"/>
    <pc:docChg chg="custSel addSld delSld modSld delMainMaster modSection">
      <pc:chgData name="Eldert Grootenboer" userId="3fe8758b2c2b58d2" providerId="LiveId" clId="{5B4FEA49-3FA8-4920-9BF7-DBBC8F3F99AA}" dt="2019-05-14T08:19:12.121" v="57" actId="20577"/>
      <pc:docMkLst>
        <pc:docMk/>
      </pc:docMkLst>
      <pc:sldChg chg="del">
        <pc:chgData name="Eldert Grootenboer" userId="3fe8758b2c2b58d2" providerId="LiveId" clId="{5B4FEA49-3FA8-4920-9BF7-DBBC8F3F99AA}" dt="2019-05-14T07:05:02.377" v="0" actId="2696"/>
        <pc:sldMkLst>
          <pc:docMk/>
          <pc:sldMk cId="4083944162" sldId="256"/>
        </pc:sldMkLst>
      </pc:sldChg>
      <pc:sldChg chg="del">
        <pc:chgData name="Eldert Grootenboer" userId="3fe8758b2c2b58d2" providerId="LiveId" clId="{5B4FEA49-3FA8-4920-9BF7-DBBC8F3F99AA}" dt="2019-05-14T07:05:02.394" v="1" actId="2696"/>
        <pc:sldMkLst>
          <pc:docMk/>
          <pc:sldMk cId="2281233733" sldId="258"/>
        </pc:sldMkLst>
      </pc:sldChg>
      <pc:sldChg chg="del">
        <pc:chgData name="Eldert Grootenboer" userId="3fe8758b2c2b58d2" providerId="LiveId" clId="{5B4FEA49-3FA8-4920-9BF7-DBBC8F3F99AA}" dt="2019-05-14T07:05:02.568" v="17" actId="2696"/>
        <pc:sldMkLst>
          <pc:docMk/>
          <pc:sldMk cId="1111712554" sldId="259"/>
        </pc:sldMkLst>
      </pc:sldChg>
      <pc:sldChg chg="del">
        <pc:chgData name="Eldert Grootenboer" userId="3fe8758b2c2b58d2" providerId="LiveId" clId="{5B4FEA49-3FA8-4920-9BF7-DBBC8F3F99AA}" dt="2019-05-14T07:05:02.423" v="2" actId="2696"/>
        <pc:sldMkLst>
          <pc:docMk/>
          <pc:sldMk cId="1999354278" sldId="260"/>
        </pc:sldMkLst>
      </pc:sldChg>
      <pc:sldChg chg="modSp modAnim">
        <pc:chgData name="Eldert Grootenboer" userId="3fe8758b2c2b58d2" providerId="LiveId" clId="{5B4FEA49-3FA8-4920-9BF7-DBBC8F3F99AA}" dt="2019-05-14T08:19:12.121" v="57" actId="20577"/>
        <pc:sldMkLst>
          <pc:docMk/>
          <pc:sldMk cId="999647639" sldId="1573"/>
        </pc:sldMkLst>
        <pc:spChg chg="mod">
          <ac:chgData name="Eldert Grootenboer" userId="3fe8758b2c2b58d2" providerId="LiveId" clId="{5B4FEA49-3FA8-4920-9BF7-DBBC8F3F99AA}" dt="2019-05-14T08:19:12.121" v="57" actId="20577"/>
          <ac:spMkLst>
            <pc:docMk/>
            <pc:sldMk cId="999647639" sldId="1573"/>
            <ac:spMk id="8" creationId="{EEAB4BC6-5B9D-4629-B82C-6394E3CC07F3}"/>
          </ac:spMkLst>
        </pc:spChg>
      </pc:sldChg>
      <pc:sldChg chg="addSp delSp modSp modNotes">
        <pc:chgData name="Eldert Grootenboer" userId="3fe8758b2c2b58d2" providerId="LiveId" clId="{5B4FEA49-3FA8-4920-9BF7-DBBC8F3F99AA}" dt="2019-05-14T07:06:53.551" v="49"/>
        <pc:sldMkLst>
          <pc:docMk/>
          <pc:sldMk cId="847906476" sldId="1863"/>
        </pc:sldMkLst>
        <pc:picChg chg="del">
          <ac:chgData name="Eldert Grootenboer" userId="3fe8758b2c2b58d2" providerId="LiveId" clId="{5B4FEA49-3FA8-4920-9BF7-DBBC8F3F99AA}" dt="2019-05-14T07:06:31.235" v="39" actId="478"/>
          <ac:picMkLst>
            <pc:docMk/>
            <pc:sldMk cId="847906476" sldId="1863"/>
            <ac:picMk id="8" creationId="{4F1489C0-C535-4C28-A6A9-9EFB3BBF66EF}"/>
          </ac:picMkLst>
        </pc:picChg>
        <pc:picChg chg="add mod">
          <ac:chgData name="Eldert Grootenboer" userId="3fe8758b2c2b58d2" providerId="LiveId" clId="{5B4FEA49-3FA8-4920-9BF7-DBBC8F3F99AA}" dt="2019-05-14T07:06:44.597" v="48" actId="1037"/>
          <ac:picMkLst>
            <pc:docMk/>
            <pc:sldMk cId="847906476" sldId="1863"/>
            <ac:picMk id="1026" creationId="{990845E3-1433-4BAA-A7F2-A0578629717B}"/>
          </ac:picMkLst>
        </pc:picChg>
      </pc:sldChg>
      <pc:sldChg chg="add del">
        <pc:chgData name="Eldert Grootenboer" userId="3fe8758b2c2b58d2" providerId="LiveId" clId="{5B4FEA49-3FA8-4920-9BF7-DBBC8F3F99AA}" dt="2019-05-14T07:06:14.226" v="38" actId="2696"/>
        <pc:sldMkLst>
          <pc:docMk/>
          <pc:sldMk cId="1773326761" sldId="1870"/>
        </pc:sldMkLst>
      </pc:sldChg>
      <pc:sldChg chg="del">
        <pc:chgData name="Eldert Grootenboer" userId="3fe8758b2c2b58d2" providerId="LiveId" clId="{5B4FEA49-3FA8-4920-9BF7-DBBC8F3F99AA}" dt="2019-05-14T07:05:02.464" v="15" actId="2696"/>
        <pc:sldMkLst>
          <pc:docMk/>
          <pc:sldMk cId="3964431128" sldId="1870"/>
        </pc:sldMkLst>
      </pc:sldChg>
      <pc:sldMasterChg chg="del delSldLayout">
        <pc:chgData name="Eldert Grootenboer" userId="3fe8758b2c2b58d2" providerId="LiveId" clId="{5B4FEA49-3FA8-4920-9BF7-DBBC8F3F99AA}" dt="2019-05-14T07:05:02.576" v="20" actId="2696"/>
        <pc:sldMasterMkLst>
          <pc:docMk/>
          <pc:sldMasterMk cId="2099163038" sldId="2147483761"/>
        </pc:sldMasterMkLst>
        <pc:sldLayoutChg chg="del">
          <pc:chgData name="Eldert Grootenboer" userId="3fe8758b2c2b58d2" providerId="LiveId" clId="{5B4FEA49-3FA8-4920-9BF7-DBBC8F3F99AA}" dt="2019-05-14T07:05:02.570" v="18" actId="2696"/>
          <pc:sldLayoutMkLst>
            <pc:docMk/>
            <pc:sldMasterMk cId="2099163038" sldId="2147483761"/>
            <pc:sldLayoutMk cId="2261260738" sldId="2147483762"/>
          </pc:sldLayoutMkLst>
        </pc:sldLayoutChg>
        <pc:sldLayoutChg chg="del">
          <pc:chgData name="Eldert Grootenboer" userId="3fe8758b2c2b58d2" providerId="LiveId" clId="{5B4FEA49-3FA8-4920-9BF7-DBBC8F3F99AA}" dt="2019-05-14T07:05:02.572" v="19" actId="2696"/>
          <pc:sldLayoutMkLst>
            <pc:docMk/>
            <pc:sldMasterMk cId="2099163038" sldId="2147483761"/>
            <pc:sldLayoutMk cId="885757122" sldId="2147483763"/>
          </pc:sldLayoutMkLst>
        </pc:sldLayoutChg>
        <pc:sldLayoutChg chg="del">
          <pc:chgData name="Eldert Grootenboer" userId="3fe8758b2c2b58d2" providerId="LiveId" clId="{5B4FEA49-3FA8-4920-9BF7-DBBC8F3F99AA}" dt="2019-05-14T07:05:02.465" v="16" actId="2696"/>
          <pc:sldLayoutMkLst>
            <pc:docMk/>
            <pc:sldMasterMk cId="2099163038" sldId="2147483761"/>
            <pc:sldLayoutMk cId="1831670529" sldId="2147483764"/>
          </pc:sldLayoutMkLst>
        </pc:sldLayoutChg>
      </pc:sldMasterChg>
      <pc:sldMasterChg chg="del delSldLayout">
        <pc:chgData name="Eldert Grootenboer" userId="3fe8758b2c2b58d2" providerId="LiveId" clId="{5B4FEA49-3FA8-4920-9BF7-DBBC8F3F99AA}" dt="2019-05-14T07:05:02.447" v="14" actId="2696"/>
        <pc:sldMasterMkLst>
          <pc:docMk/>
          <pc:sldMasterMk cId="4174638879" sldId="2147483765"/>
        </pc:sldMasterMkLst>
        <pc:sldLayoutChg chg="del">
          <pc:chgData name="Eldert Grootenboer" userId="3fe8758b2c2b58d2" providerId="LiveId" clId="{5B4FEA49-3FA8-4920-9BF7-DBBC8F3F99AA}" dt="2019-05-14T07:05:02.426" v="3" actId="2696"/>
          <pc:sldLayoutMkLst>
            <pc:docMk/>
            <pc:sldMasterMk cId="4174638879" sldId="2147483765"/>
            <pc:sldLayoutMk cId="2323491813" sldId="2147483766"/>
          </pc:sldLayoutMkLst>
        </pc:sldLayoutChg>
        <pc:sldLayoutChg chg="del">
          <pc:chgData name="Eldert Grootenboer" userId="3fe8758b2c2b58d2" providerId="LiveId" clId="{5B4FEA49-3FA8-4920-9BF7-DBBC8F3F99AA}" dt="2019-05-14T07:05:02.427" v="4" actId="2696"/>
          <pc:sldLayoutMkLst>
            <pc:docMk/>
            <pc:sldMasterMk cId="4174638879" sldId="2147483765"/>
            <pc:sldLayoutMk cId="2110519123" sldId="2147483767"/>
          </pc:sldLayoutMkLst>
        </pc:sldLayoutChg>
        <pc:sldLayoutChg chg="del">
          <pc:chgData name="Eldert Grootenboer" userId="3fe8758b2c2b58d2" providerId="LiveId" clId="{5B4FEA49-3FA8-4920-9BF7-DBBC8F3F99AA}" dt="2019-05-14T07:05:02.431" v="5" actId="2696"/>
          <pc:sldLayoutMkLst>
            <pc:docMk/>
            <pc:sldMasterMk cId="4174638879" sldId="2147483765"/>
            <pc:sldLayoutMk cId="2184991157" sldId="2147483768"/>
          </pc:sldLayoutMkLst>
        </pc:sldLayoutChg>
        <pc:sldLayoutChg chg="del">
          <pc:chgData name="Eldert Grootenboer" userId="3fe8758b2c2b58d2" providerId="LiveId" clId="{5B4FEA49-3FA8-4920-9BF7-DBBC8F3F99AA}" dt="2019-05-14T07:05:02.433" v="6" actId="2696"/>
          <pc:sldLayoutMkLst>
            <pc:docMk/>
            <pc:sldMasterMk cId="4174638879" sldId="2147483765"/>
            <pc:sldLayoutMk cId="4138562126" sldId="2147483769"/>
          </pc:sldLayoutMkLst>
        </pc:sldLayoutChg>
        <pc:sldLayoutChg chg="del">
          <pc:chgData name="Eldert Grootenboer" userId="3fe8758b2c2b58d2" providerId="LiveId" clId="{5B4FEA49-3FA8-4920-9BF7-DBBC8F3F99AA}" dt="2019-05-14T07:05:02.434" v="7" actId="2696"/>
          <pc:sldLayoutMkLst>
            <pc:docMk/>
            <pc:sldMasterMk cId="4174638879" sldId="2147483765"/>
            <pc:sldLayoutMk cId="1881392424" sldId="2147483770"/>
          </pc:sldLayoutMkLst>
        </pc:sldLayoutChg>
        <pc:sldLayoutChg chg="del">
          <pc:chgData name="Eldert Grootenboer" userId="3fe8758b2c2b58d2" providerId="LiveId" clId="{5B4FEA49-3FA8-4920-9BF7-DBBC8F3F99AA}" dt="2019-05-14T07:05:02.435" v="8" actId="2696"/>
          <pc:sldLayoutMkLst>
            <pc:docMk/>
            <pc:sldMasterMk cId="4174638879" sldId="2147483765"/>
            <pc:sldLayoutMk cId="3221945013" sldId="2147483771"/>
          </pc:sldLayoutMkLst>
        </pc:sldLayoutChg>
        <pc:sldLayoutChg chg="del">
          <pc:chgData name="Eldert Grootenboer" userId="3fe8758b2c2b58d2" providerId="LiveId" clId="{5B4FEA49-3FA8-4920-9BF7-DBBC8F3F99AA}" dt="2019-05-14T07:05:02.436" v="9" actId="2696"/>
          <pc:sldLayoutMkLst>
            <pc:docMk/>
            <pc:sldMasterMk cId="4174638879" sldId="2147483765"/>
            <pc:sldLayoutMk cId="4214838252" sldId="2147483772"/>
          </pc:sldLayoutMkLst>
        </pc:sldLayoutChg>
        <pc:sldLayoutChg chg="del">
          <pc:chgData name="Eldert Grootenboer" userId="3fe8758b2c2b58d2" providerId="LiveId" clId="{5B4FEA49-3FA8-4920-9BF7-DBBC8F3F99AA}" dt="2019-05-14T07:05:02.437" v="10" actId="2696"/>
          <pc:sldLayoutMkLst>
            <pc:docMk/>
            <pc:sldMasterMk cId="4174638879" sldId="2147483765"/>
            <pc:sldLayoutMk cId="1318324809" sldId="2147483773"/>
          </pc:sldLayoutMkLst>
        </pc:sldLayoutChg>
        <pc:sldLayoutChg chg="del">
          <pc:chgData name="Eldert Grootenboer" userId="3fe8758b2c2b58d2" providerId="LiveId" clId="{5B4FEA49-3FA8-4920-9BF7-DBBC8F3F99AA}" dt="2019-05-14T07:05:02.438" v="11" actId="2696"/>
          <pc:sldLayoutMkLst>
            <pc:docMk/>
            <pc:sldMasterMk cId="4174638879" sldId="2147483765"/>
            <pc:sldLayoutMk cId="4124898597" sldId="2147483774"/>
          </pc:sldLayoutMkLst>
        </pc:sldLayoutChg>
        <pc:sldLayoutChg chg="del">
          <pc:chgData name="Eldert Grootenboer" userId="3fe8758b2c2b58d2" providerId="LiveId" clId="{5B4FEA49-3FA8-4920-9BF7-DBBC8F3F99AA}" dt="2019-05-14T07:05:02.440" v="12" actId="2696"/>
          <pc:sldLayoutMkLst>
            <pc:docMk/>
            <pc:sldMasterMk cId="4174638879" sldId="2147483765"/>
            <pc:sldLayoutMk cId="496292485" sldId="2147483775"/>
          </pc:sldLayoutMkLst>
        </pc:sldLayoutChg>
        <pc:sldLayoutChg chg="del">
          <pc:chgData name="Eldert Grootenboer" userId="3fe8758b2c2b58d2" providerId="LiveId" clId="{5B4FEA49-3FA8-4920-9BF7-DBBC8F3F99AA}" dt="2019-05-14T07:05:02.442" v="13" actId="2696"/>
          <pc:sldLayoutMkLst>
            <pc:docMk/>
            <pc:sldMasterMk cId="4174638879" sldId="2147483765"/>
            <pc:sldLayoutMk cId="1313563990" sldId="2147483776"/>
          </pc:sldLayoutMkLst>
        </pc:sldLayoutChg>
      </pc:sldMasterChg>
    </pc:docChg>
  </pc:docChgLst>
</pc:chgInfo>
</file>

<file path=ppt/media/hdphoto1.wdp>
</file>

<file path=ppt/media/image1.png>
</file>

<file path=ppt/media/image10.png>
</file>

<file path=ppt/media/image100.png>
</file>

<file path=ppt/media/image101.svg>
</file>

<file path=ppt/media/image102.png>
</file>

<file path=ppt/media/image103.svg>
</file>

<file path=ppt/media/image104.png>
</file>

<file path=ppt/media/image105.png>
</file>

<file path=ppt/media/image106.png>
</file>

<file path=ppt/media/image107.png>
</file>

<file path=ppt/media/image108.png>
</file>

<file path=ppt/media/image109.png>
</file>

<file path=ppt/media/image11.png>
</file>

<file path=ppt/media/image110.svg>
</file>

<file path=ppt/media/image111.png>
</file>

<file path=ppt/media/image112.png>
</file>

<file path=ppt/media/image113.png>
</file>

<file path=ppt/media/image114.png>
</file>

<file path=ppt/media/image115.png>
</file>

<file path=ppt/media/image116.png>
</file>

<file path=ppt/media/image117.svg>
</file>

<file path=ppt/media/image118.png>
</file>

<file path=ppt/media/image119.svg>
</file>

<file path=ppt/media/image12.png>
</file>

<file path=ppt/media/image120.png>
</file>

<file path=ppt/media/image121.svg>
</file>

<file path=ppt/media/image122.png>
</file>

<file path=ppt/media/image123.png>
</file>

<file path=ppt/media/image124.svg>
</file>

<file path=ppt/media/image125.png>
</file>

<file path=ppt/media/image126.svg>
</file>

<file path=ppt/media/image127.png>
</file>

<file path=ppt/media/image128.sv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7.png>
</file>

<file path=ppt/media/image138.png>
</file>

<file path=ppt/media/image139.png>
</file>

<file path=ppt/media/image14.png>
</file>

<file path=ppt/media/image140.png>
</file>

<file path=ppt/media/image141.svg>
</file>

<file path=ppt/media/image142.png>
</file>

<file path=ppt/media/image143.png>
</file>

<file path=ppt/media/image144.svg>
</file>

<file path=ppt/media/image145.png>
</file>

<file path=ppt/media/image146.png>
</file>

<file path=ppt/media/image147.png>
</file>

<file path=ppt/media/image148.png>
</file>

<file path=ppt/media/image149.png>
</file>

<file path=ppt/media/image15.png>
</file>

<file path=ppt/media/image150.png>
</file>

<file path=ppt/media/image151.sv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9.jpg>
</file>

<file path=ppt/media/image20.png>
</file>

<file path=ppt/media/image24.pn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jpg>
</file>

<file path=ppt/media/image40.sv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0.png>
</file>

<file path=ppt/media/image61.sv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jpeg>
</file>

<file path=ppt/media/image81.png>
</file>

<file path=ppt/media/image82.png>
</file>

<file path=ppt/media/image83.png>
</file>

<file path=ppt/media/image84.svg>
</file>

<file path=ppt/media/image85.png>
</file>

<file path=ppt/media/image86.svg>
</file>

<file path=ppt/media/image87.png>
</file>

<file path=ppt/media/image88.sv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20CCF6-9A2F-461B-9142-6665A9019FE3}" type="datetimeFigureOut">
              <a:rPr lang="nl-NL" smtClean="0"/>
              <a:t>25-9-2020</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EA9FE8-F46C-417D-981B-0615B5E719D8}" type="slidenum">
              <a:rPr lang="nl-NL" smtClean="0"/>
              <a:t>‹#›</a:t>
            </a:fld>
            <a:endParaRPr lang="nl-NL"/>
          </a:p>
        </p:txBody>
      </p:sp>
    </p:spTree>
    <p:extLst>
      <p:ext uri="{BB962C8B-B14F-4D97-AF65-F5344CB8AC3E}">
        <p14:creationId xmlns:p14="http://schemas.microsoft.com/office/powerpoint/2010/main" val="60388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9/25/2020 5:20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419096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latin typeface="Calibri" panose="020F0502020204030204"/>
                <a:ea typeface="+mn-ea"/>
                <a:cs typeface="+mn-cs"/>
              </a:rPr>
              <a:t>Build 2015</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 5:20 PM</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349091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2400"/>
              </a:spcAft>
            </a:pPr>
            <a:r>
              <a:rPr lang="en-US" sz="1200" dirty="0">
                <a:latin typeface="+mn-lt"/>
              </a:rPr>
              <a:t>Faster integration using innovative Visual Designer </a:t>
            </a:r>
          </a:p>
          <a:p>
            <a:pPr>
              <a:spcAft>
                <a:spcPts val="2400"/>
              </a:spcAft>
            </a:pPr>
            <a:r>
              <a:rPr lang="en-US" sz="1200" dirty="0">
                <a:latin typeface="+mn-lt"/>
              </a:rPr>
              <a:t>Easy workflow creation with triggers and actions</a:t>
            </a:r>
          </a:p>
          <a:p>
            <a:pPr>
              <a:spcAft>
                <a:spcPts val="2400"/>
              </a:spcAft>
            </a:pPr>
            <a:r>
              <a:rPr lang="en-US" sz="1200" dirty="0">
                <a:latin typeface="+mn-lt"/>
              </a:rPr>
              <a:t>Mashup applications, data and services</a:t>
            </a:r>
          </a:p>
          <a:p>
            <a:pPr>
              <a:spcAft>
                <a:spcPts val="2400"/>
              </a:spcAft>
            </a:pPr>
            <a:r>
              <a:rPr lang="en-US" sz="1200" dirty="0">
                <a:latin typeface="+mn-lt"/>
              </a:rPr>
              <a:t>Built for mission critical Enterprise Integration</a:t>
            </a:r>
          </a:p>
          <a:p>
            <a:pPr>
              <a:spcAft>
                <a:spcPts val="2400"/>
              </a:spcAft>
            </a:pPr>
            <a:r>
              <a:rPr lang="en-US" sz="1200" dirty="0">
                <a:latin typeface="+mn-lt"/>
              </a:rPr>
              <a:t>Create, deploy, manage and monitor</a:t>
            </a:r>
          </a:p>
          <a:p>
            <a:pPr>
              <a:spcAft>
                <a:spcPts val="2400"/>
              </a:spcAft>
            </a:pPr>
            <a:endParaRPr lang="en-US" sz="1200" dirty="0">
              <a:latin typeface="+mn-lt"/>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5E55AF0-6808-4214-B1E5-0442E755318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42211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654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latin typeface="Calibri" panose="020F0502020204030204"/>
                <a:ea typeface="+mn-ea"/>
                <a:cs typeface="+mn-cs"/>
              </a:rPr>
              <a:t>Build 2015</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 5:20 PM</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2465833F-C687-4799-8F14-1588E4FAF1E8}"/>
              </a:ext>
            </a:extLst>
          </p:cNvPr>
          <p:cNvSpPr>
            <a:spLocks noGrp="1"/>
          </p:cNvSpPr>
          <p:nvPr>
            <p:ph type="body" idx="1"/>
          </p:nvPr>
        </p:nvSpPr>
        <p:spPr/>
        <p:txBody>
          <a:bodyPr/>
          <a:lstStyle/>
          <a:p>
            <a:endParaRPr lang="en-NL"/>
          </a:p>
        </p:txBody>
      </p:sp>
    </p:spTree>
    <p:extLst>
      <p:ext uri="{BB962C8B-B14F-4D97-AF65-F5344CB8AC3E}">
        <p14:creationId xmlns:p14="http://schemas.microsoft.com/office/powerpoint/2010/main" val="1818907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latin typeface="Calibri" panose="020F0502020204030204"/>
                <a:ea typeface="+mn-ea"/>
                <a:cs typeface="+mn-cs"/>
              </a:rPr>
              <a:t>Build 2015</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 5:20 PM</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99139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a:t>
            </a:r>
            <a:r>
              <a:rPr lang="en-US"/>
              <a:t>opening firewall</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latin typeface="Segoe UI" pitchFamily="34" charset="0"/>
                <a:ea typeface="+mn-ea"/>
                <a:cs typeface="+mn-cs"/>
              </a:rPr>
              <a:t>Build 2015</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 5:20 PM</a:t>
            </a:fld>
            <a:endParaRPr kumimoji="0" lang="en-US" sz="1800" b="0" i="0" u="none" strike="noStrike" kern="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74277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8AEA9FE8-F46C-417D-981B-0615B5E719D8}" type="slidenum">
              <a:rPr lang="nl-NL" smtClean="0"/>
              <a:t>19</a:t>
            </a:fld>
            <a:endParaRPr lang="nl-NL"/>
          </a:p>
        </p:txBody>
      </p:sp>
    </p:spTree>
    <p:extLst>
      <p:ext uri="{BB962C8B-B14F-4D97-AF65-F5344CB8AC3E}">
        <p14:creationId xmlns:p14="http://schemas.microsoft.com/office/powerpoint/2010/main" val="22651245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9/25/2020 5:20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42399393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latin typeface="Calibri" panose="020F0502020204030204"/>
                <a:ea typeface="+mn-ea"/>
                <a:cs typeface="+mn-cs"/>
              </a:rPr>
              <a:t>Build 2015</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 5:20 PM</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78098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9/25/2020 5:20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774342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pPr>
            <a:r>
              <a:rPr lang="en-US" sz="1200" i="1" kern="0" dirty="0">
                <a:solidFill>
                  <a:schemeClr val="bg2">
                    <a:lumMod val="50000"/>
                  </a:schemeClr>
                </a:solidFill>
                <a:latin typeface="Segoe UI"/>
              </a:rPr>
              <a:t>Cloud Solution Architect</a:t>
            </a:r>
          </a:p>
          <a:p>
            <a:pPr marL="0" indent="0">
              <a:lnSpc>
                <a:spcPct val="150000"/>
              </a:lnSpc>
              <a:buNone/>
            </a:pPr>
            <a:r>
              <a:rPr lang="en-US" sz="1200" i="1" kern="0" dirty="0">
                <a:solidFill>
                  <a:schemeClr val="bg2">
                    <a:lumMod val="50000"/>
                  </a:schemeClr>
                </a:solidFill>
                <a:latin typeface="Segoe UI"/>
              </a:rPr>
              <a:t>Microsoft Azure MVP</a:t>
            </a:r>
          </a:p>
          <a:p>
            <a:pPr marL="0" indent="0">
              <a:lnSpc>
                <a:spcPct val="150000"/>
              </a:lnSpc>
              <a:buNone/>
            </a:pPr>
            <a:r>
              <a:rPr lang="en-US" sz="1200" i="1" kern="0" dirty="0">
                <a:solidFill>
                  <a:schemeClr val="bg2">
                    <a:lumMod val="50000"/>
                  </a:schemeClr>
                </a:solidFill>
                <a:latin typeface="Segoe UI"/>
              </a:rPr>
              <a:t>SME IoT</a:t>
            </a:r>
          </a:p>
          <a:p>
            <a:pPr marL="0" indent="0">
              <a:lnSpc>
                <a:spcPct val="150000"/>
              </a:lnSpc>
              <a:buNone/>
            </a:pPr>
            <a:r>
              <a:rPr lang="en-US" sz="1200" i="1" kern="0" dirty="0">
                <a:solidFill>
                  <a:schemeClr val="bg2">
                    <a:lumMod val="50000"/>
                  </a:schemeClr>
                </a:solidFill>
                <a:latin typeface="Segoe UI"/>
              </a:rPr>
              <a:t>International Speaker</a:t>
            </a:r>
          </a:p>
          <a:p>
            <a:pPr marL="0" indent="0">
              <a:lnSpc>
                <a:spcPct val="150000"/>
              </a:lnSpc>
              <a:buNone/>
            </a:pPr>
            <a:r>
              <a:rPr lang="en-US" sz="1200" i="1" kern="0" dirty="0">
                <a:solidFill>
                  <a:schemeClr val="bg2">
                    <a:lumMod val="50000"/>
                  </a:schemeClr>
                </a:solidFill>
                <a:latin typeface="Segoe UI"/>
              </a:rPr>
              <a:t>Blogger</a:t>
            </a:r>
          </a:p>
          <a:p>
            <a:pPr marL="0" indent="0">
              <a:lnSpc>
                <a:spcPct val="150000"/>
              </a:lnSpc>
              <a:buNone/>
            </a:pPr>
            <a:r>
              <a:rPr lang="en-US" sz="1200" i="1" kern="0" dirty="0">
                <a:solidFill>
                  <a:schemeClr val="bg2">
                    <a:lumMod val="50000"/>
                  </a:schemeClr>
                </a:solidFill>
                <a:latin typeface="Segoe UI"/>
              </a:rPr>
              <a:t>Global Integration Bootcamp</a:t>
            </a:r>
          </a:p>
          <a:p>
            <a:pPr marL="0" indent="0">
              <a:lnSpc>
                <a:spcPct val="150000"/>
              </a:lnSpc>
              <a:buNone/>
            </a:pPr>
            <a:r>
              <a:rPr lang="en-US" sz="1200" i="1" kern="0" dirty="0">
                <a:solidFill>
                  <a:schemeClr val="bg2">
                    <a:lumMod val="50000"/>
                  </a:schemeClr>
                </a:solidFill>
                <a:latin typeface="Segoe UI"/>
              </a:rPr>
              <a:t>Azure IoT Community</a:t>
            </a:r>
          </a:p>
          <a:p>
            <a:pPr marL="0" indent="0">
              <a:lnSpc>
                <a:spcPct val="150000"/>
              </a:lnSpc>
              <a:buNone/>
            </a:pPr>
            <a:r>
              <a:rPr lang="en-US" sz="1200" i="1" kern="0" dirty="0">
                <a:solidFill>
                  <a:schemeClr val="bg2">
                    <a:lumMod val="50000"/>
                  </a:schemeClr>
                </a:solidFill>
                <a:latin typeface="Segoe UI"/>
              </a:rPr>
              <a:t>Published Author</a:t>
            </a:r>
          </a:p>
          <a:p>
            <a:pPr marL="0" indent="0">
              <a:lnSpc>
                <a:spcPct val="150000"/>
              </a:lnSpc>
              <a:buNone/>
            </a:pPr>
            <a:r>
              <a:rPr lang="en-US" sz="1200" i="1" kern="0" dirty="0" err="1">
                <a:solidFill>
                  <a:schemeClr val="bg2">
                    <a:lumMod val="50000"/>
                  </a:schemeClr>
                </a:solidFill>
                <a:latin typeface="Segoe UI"/>
              </a:rPr>
              <a:t>InfoQ</a:t>
            </a:r>
            <a:endParaRPr lang="en-US" sz="1200" i="1" kern="0" dirty="0">
              <a:solidFill>
                <a:schemeClr val="bg2">
                  <a:lumMod val="50000"/>
                </a:schemeClr>
              </a:solidFill>
              <a:latin typeface="Segoe UI"/>
            </a:endParaRPr>
          </a:p>
          <a:p>
            <a:pPr marL="0" indent="0">
              <a:lnSpc>
                <a:spcPct val="150000"/>
              </a:lnSpc>
              <a:buNone/>
            </a:pPr>
            <a:r>
              <a:rPr lang="en-US" sz="1200" i="1" kern="0" dirty="0">
                <a:solidFill>
                  <a:schemeClr val="bg2">
                    <a:lumMod val="50000"/>
                  </a:schemeClr>
                </a:solidFill>
                <a:latin typeface="Segoe UI"/>
              </a:rPr>
              <a:t>Boat enthusiast</a:t>
            </a:r>
          </a:p>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D5F4DCA-8655-4374-AE8A-80D3594867AF}" type="slidenum">
              <a:rPr kumimoji="0" lang="nl-B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nl-B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05425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6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TechReady 18</a:t>
            </a: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600" rtl="0" eaLnBrk="1" fontAlgn="auto" latinLnBrk="0" hangingPunct="1">
              <a:lnSpc>
                <a:spcPct val="100000"/>
              </a:lnSpc>
              <a:spcBef>
                <a:spcPts val="0"/>
              </a:spcBef>
              <a:spcAft>
                <a:spcPts val="0"/>
              </a:spcAft>
              <a:buClrTx/>
              <a:buSzTx/>
              <a:buFontTx/>
              <a:buNone/>
              <a:tabLst/>
              <a:defRPr/>
            </a:pPr>
            <a:fld id="{DF6C0D0C-B692-499D-A7C4-D7A4192983D9}"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00" rtl="0" eaLnBrk="1" fontAlgn="auto" latinLnBrk="0" hangingPunct="1">
                <a:lnSpc>
                  <a:spcPct val="100000"/>
                </a:lnSpc>
                <a:spcBef>
                  <a:spcPts val="0"/>
                </a:spcBef>
                <a:spcAft>
                  <a:spcPts val="0"/>
                </a:spcAft>
                <a:buClrTx/>
                <a:buSzTx/>
                <a:buFontTx/>
                <a:buNone/>
                <a:tabLst/>
                <a:defRPr/>
              </a:pPr>
              <a:t>9/25/2020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6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47087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err="1">
                <a:solidFill>
                  <a:schemeClr val="tx1"/>
                </a:solidFill>
                <a:effectLst/>
                <a:latin typeface="+mn-lt"/>
                <a:ea typeface="+mn-ea"/>
                <a:cs typeface="+mn-cs"/>
              </a:rPr>
              <a:t>CloudEvents</a:t>
            </a:r>
            <a:r>
              <a:rPr lang="en-CA" sz="1200" b="0" i="0" kern="1200" dirty="0">
                <a:solidFill>
                  <a:schemeClr val="tx1"/>
                </a:solidFill>
                <a:effectLst/>
                <a:latin typeface="+mn-lt"/>
                <a:ea typeface="+mn-ea"/>
                <a:cs typeface="+mn-cs"/>
              </a:rPr>
              <a:t> simplifies interoperability by providing a common event schema for publishing, and consuming cloud based events.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This schema allows for uniform tooling, standard ways of routing &amp; handling events, and universal ways of deserializing the outer event schema.</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With a common schema, you can more easily integrate work across platforms.</a:t>
            </a:r>
            <a:endParaRPr lang="en-CA" dirty="0">
              <a:effectLst/>
            </a:endParaRP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TechReady 18</a:t>
            </a: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E1DBA7-401E-4B01-9184-DF148BFD5337}"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36780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9/25/2020 5:20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24189077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834E39C7-B244-4AD1-BF37-284BD542741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40072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Build 2017</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9/25/2020 5:20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a:p>
        </p:txBody>
      </p:sp>
    </p:spTree>
    <p:extLst>
      <p:ext uri="{BB962C8B-B14F-4D97-AF65-F5344CB8AC3E}">
        <p14:creationId xmlns:p14="http://schemas.microsoft.com/office/powerpoint/2010/main" val="16345081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Ignite 2016</a:t>
            </a:r>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 5:20 PM</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40680225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spreken!</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9/25/2020 5:20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Abstraction of servers &amp; platforms, event driven, event scale, micro-billing, DevOps productivity, focus on business logic, faster time to market!</a:t>
            </a:r>
          </a:p>
          <a:p>
            <a:endParaRPr lang="en-US" dirty="0"/>
          </a:p>
        </p:txBody>
      </p:sp>
      <p:sp>
        <p:nvSpPr>
          <p:cNvPr id="4" name="Slide Number Placeholder 3"/>
          <p:cNvSpPr>
            <a:spLocks noGrp="1"/>
          </p:cNvSpPr>
          <p:nvPr>
            <p:ph type="sldNum" sz="quarter" idx="10"/>
          </p:nvPr>
        </p:nvSpPr>
        <p:spPr/>
        <p:txBody>
          <a:bodyPr/>
          <a:lstStyle/>
          <a:p>
            <a:fld id="{C2E728C1-4901-4C17-B53E-FEC1ED4B586C}" type="slidenum">
              <a:rPr lang="nl-NL" smtClean="0"/>
              <a:t>4</a:t>
            </a:fld>
            <a:endParaRPr lang="nl-NL"/>
          </a:p>
        </p:txBody>
      </p:sp>
    </p:spTree>
    <p:extLst>
      <p:ext uri="{BB962C8B-B14F-4D97-AF65-F5344CB8AC3E}">
        <p14:creationId xmlns:p14="http://schemas.microsoft.com/office/powerpoint/2010/main" val="1366141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 5:20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9436652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 5:20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5702751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 5:20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6121227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 5:20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34108782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Scalability </a:t>
            </a:r>
          </a:p>
          <a:p>
            <a:pPr marL="0" indent="0">
              <a:buFontTx/>
              <a:buNone/>
            </a:pPr>
            <a:r>
              <a:rPr lang="en-US" dirty="0"/>
              <a:t>Pricing pay as you go</a:t>
            </a:r>
          </a:p>
          <a:p>
            <a:pPr marL="0" indent="0">
              <a:buFontTx/>
              <a:buNone/>
            </a:pPr>
            <a:r>
              <a:rPr lang="en-US" dirty="0"/>
              <a:t>Just bring application</a:t>
            </a:r>
          </a:p>
          <a:p>
            <a:pPr marL="0" indent="0">
              <a:buFontTx/>
              <a:buNone/>
            </a:pPr>
            <a:r>
              <a:rPr lang="en-US" dirty="0"/>
              <a:t>From </a:t>
            </a:r>
            <a:r>
              <a:rPr lang="en-US" dirty="0" err="1"/>
              <a:t>paas</a:t>
            </a:r>
            <a:r>
              <a:rPr lang="en-US" dirty="0"/>
              <a:t> is where the value is</a:t>
            </a:r>
          </a:p>
          <a:p>
            <a:pPr marL="0" indent="0">
              <a:buFontTx/>
              <a:buNone/>
            </a:pPr>
            <a:r>
              <a:rPr lang="en-US" dirty="0"/>
              <a:t>Containers is IaaS++</a:t>
            </a:r>
          </a:p>
          <a:p>
            <a:pPr marL="0" indent="0">
              <a:buFontTx/>
              <a:buNone/>
            </a:pPr>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9/25/2020 5:20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9425977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400C77-98DD-41D6-BDE7-5E20B890E765}" type="slidenum">
              <a:rPr lang="en-US" smtClean="0"/>
              <a:t>10</a:t>
            </a:fld>
            <a:endParaRPr lang="en-US"/>
          </a:p>
        </p:txBody>
      </p:sp>
    </p:spTree>
    <p:extLst>
      <p:ext uri="{BB962C8B-B14F-4D97-AF65-F5344CB8AC3E}">
        <p14:creationId xmlns:p14="http://schemas.microsoft.com/office/powerpoint/2010/main" val="36117658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69301" y="3441247"/>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8297400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283414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4013833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1791651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7822" cy="1158793"/>
          </a:xfrm>
          <a:noFill/>
        </p:spPr>
        <p:txBody>
          <a:bodyPr wrap="square" tIns="91440" bIns="91440" anchor="t" anchorCtr="0">
            <a:spAutoFit/>
          </a:bodyPr>
          <a:lstStyle>
            <a:lvl1pPr>
              <a:defRPr sz="7058" spc="-98"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32704477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109556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066739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8403402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43479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9269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793770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4362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899390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597107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ULLETED ONE TITLE">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334" y="1600201"/>
            <a:ext cx="11159066" cy="4525963"/>
          </a:xfrm>
        </p:spPr>
        <p:txBody>
          <a:bodyPr>
            <a:normAutofit/>
          </a:bodyPr>
          <a:lstStyle>
            <a:lvl1pPr marL="457189" indent="-457189" algn="l">
              <a:buClr>
                <a:schemeClr val="tx2"/>
              </a:buClr>
              <a:buSzPct val="50000"/>
              <a:buFont typeface="Lucida Grande"/>
              <a:buChar char="➔"/>
              <a:defRPr sz="3200">
                <a:solidFill>
                  <a:srgbClr val="2B2C27"/>
                </a:solidFill>
                <a:latin typeface="Segoe UI Light" panose="020B0502040204020203" pitchFamily="34" charset="0"/>
                <a:cs typeface="Segoe UI Light" panose="020B0502040204020203" pitchFamily="34" charset="0"/>
              </a:defRPr>
            </a:lvl1pPr>
            <a:lvl2pPr marL="990575" indent="-380990" algn="l">
              <a:buClr>
                <a:schemeClr val="tx1"/>
              </a:buClr>
              <a:buSzPct val="50000"/>
              <a:buFont typeface="Lucida Grande"/>
              <a:buChar char="➔"/>
              <a:defRPr sz="2667">
                <a:solidFill>
                  <a:srgbClr val="2B2C27"/>
                </a:solidFill>
                <a:latin typeface="Segoe UI Light" panose="020B0502040204020203" pitchFamily="34" charset="0"/>
                <a:cs typeface="Segoe UI Light" panose="020B0502040204020203" pitchFamily="34" charset="0"/>
              </a:defRPr>
            </a:lvl2pPr>
            <a:lvl3pPr marL="1523962" indent="-304792" algn="l">
              <a:buClr>
                <a:schemeClr val="tx2"/>
              </a:buClr>
              <a:buSzPct val="50000"/>
              <a:buFont typeface="Arial"/>
              <a:buChar char="•"/>
              <a:defRPr sz="2400">
                <a:solidFill>
                  <a:srgbClr val="2B2C27"/>
                </a:solidFill>
                <a:latin typeface="Segoe UI Light" panose="020B0502040204020203" pitchFamily="34" charset="0"/>
                <a:cs typeface="Segoe UI Light" panose="020B0502040204020203" pitchFamily="34" charset="0"/>
              </a:defRPr>
            </a:lvl3pPr>
            <a:lvl4pPr marL="2133547" indent="-304792" algn="l">
              <a:buClr>
                <a:schemeClr val="tx1">
                  <a:lumMod val="75000"/>
                  <a:lumOff val="25000"/>
                </a:schemeClr>
              </a:buClr>
              <a:buSzPct val="50000"/>
              <a:buFont typeface="Arial"/>
              <a:buChar char="•"/>
              <a:defRPr sz="2133">
                <a:solidFill>
                  <a:srgbClr val="2B2C27"/>
                </a:solidFill>
                <a:latin typeface="Segoe UI Light" panose="020B0502040204020203" pitchFamily="34" charset="0"/>
                <a:cs typeface="Segoe UI Light" panose="020B0502040204020203" pitchFamily="34" charset="0"/>
              </a:defRPr>
            </a:lvl4pPr>
            <a:lvl5pPr marL="2743131" indent="-304792" algn="l">
              <a:buClr>
                <a:schemeClr val="tx2"/>
              </a:buClr>
              <a:buSzPct val="50000"/>
              <a:buFont typeface="Arial"/>
              <a:buChar char="•"/>
              <a:defRPr sz="2133">
                <a:solidFill>
                  <a:srgbClr val="2B2C27"/>
                </a:solidFill>
                <a:latin typeface="Segoe UI Light" panose="020B0502040204020203" pitchFamily="34" charset="0"/>
                <a:cs typeface="Segoe UI 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p:cNvSpPr>
            <a:spLocks noGrp="1"/>
          </p:cNvSpPr>
          <p:nvPr>
            <p:ph type="title"/>
          </p:nvPr>
        </p:nvSpPr>
        <p:spPr>
          <a:xfrm>
            <a:off x="423334" y="274639"/>
            <a:ext cx="11159066" cy="1143000"/>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3645551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2165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Only">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3" y="1763476"/>
            <a:ext cx="4225335" cy="3214201"/>
          </a:xfrm>
        </p:spPr>
        <p:txBody>
          <a:bodyPr/>
          <a:lstStyle>
            <a:lvl1pPr algn="ctr">
              <a:defRPr>
                <a:solidFill>
                  <a:schemeClr val="bg1"/>
                </a:solidFill>
              </a:defRPr>
            </a:lvl1pPr>
          </a:lstStyle>
          <a:p>
            <a:r>
              <a:rPr lang="en-US" dirty="0"/>
              <a:t>Click to edit Master title style</a:t>
            </a:r>
          </a:p>
        </p:txBody>
      </p:sp>
      <p:sp>
        <p:nvSpPr>
          <p:cNvPr id="3" name="Rectangle 2"/>
          <p:cNvSpPr/>
          <p:nvPr userDrawn="1"/>
        </p:nvSpPr>
        <p:spPr bwMode="auto">
          <a:xfrm>
            <a:off x="4751363" y="5"/>
            <a:ext cx="7440636" cy="685800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58" tIns="143326" rIns="179158" bIns="143326" numCol="1" spcCol="0" rtlCol="0" fromWordArt="0" anchor="t" anchorCtr="0" forceAA="0" compatLnSpc="1">
            <a:prstTxWarp prst="textNoShape">
              <a:avLst/>
            </a:prstTxWarp>
            <a:noAutofit/>
          </a:bodyPr>
          <a:lstStyle/>
          <a:p>
            <a:pPr algn="ctr" defTabSz="913295" fontAlgn="base">
              <a:lnSpc>
                <a:spcPct val="90000"/>
              </a:lnSpc>
              <a:spcBef>
                <a:spcPct val="0"/>
              </a:spcBef>
              <a:spcAft>
                <a:spcPct val="0"/>
              </a:spcAft>
              <a:defRPr/>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4" name="Content Placeholder 2">
            <a:extLst>
              <a:ext uri="{FF2B5EF4-FFF2-40B4-BE49-F238E27FC236}">
                <a16:creationId xmlns:a16="http://schemas.microsoft.com/office/drawing/2014/main" id="{178B6BFF-CA12-4F40-9338-171B2B283BBF}"/>
              </a:ext>
            </a:extLst>
          </p:cNvPr>
          <p:cNvSpPr>
            <a:spLocks noGrp="1"/>
          </p:cNvSpPr>
          <p:nvPr>
            <p:ph idx="1"/>
          </p:nvPr>
        </p:nvSpPr>
        <p:spPr>
          <a:xfrm>
            <a:off x="4751362" y="0"/>
            <a:ext cx="7440638" cy="6857999"/>
          </a:xfrm>
        </p:spPr>
        <p:txBody>
          <a:bodyPr anchor="ctr">
            <a:normAutofit/>
          </a:bodyPr>
          <a:lstStyle>
            <a:lvl1pPr marL="360000" indent="0" algn="l">
              <a:buClr>
                <a:schemeClr val="tx2"/>
              </a:buClr>
              <a:buSzPct val="50000"/>
              <a:buFont typeface="Lucida Grande"/>
              <a:buNone/>
              <a:defRPr sz="3200">
                <a:solidFill>
                  <a:srgbClr val="2B2C27"/>
                </a:solidFill>
                <a:latin typeface="Segoe UI Light" panose="020B0502040204020203" pitchFamily="34" charset="0"/>
                <a:cs typeface="Segoe UI Light" panose="020B0502040204020203" pitchFamily="34" charset="0"/>
              </a:defRPr>
            </a:lvl1pPr>
            <a:lvl2pPr marL="609585" indent="0" algn="l">
              <a:buClr>
                <a:schemeClr val="tx1"/>
              </a:buClr>
              <a:buSzPct val="50000"/>
              <a:buFont typeface="Lucida Grande"/>
              <a:buNone/>
              <a:defRPr sz="2667">
                <a:solidFill>
                  <a:srgbClr val="2B2C27"/>
                </a:solidFill>
                <a:latin typeface="Segoe UI Light" panose="020B0502040204020203" pitchFamily="34" charset="0"/>
                <a:cs typeface="Segoe UI Light" panose="020B0502040204020203" pitchFamily="34" charset="0"/>
              </a:defRPr>
            </a:lvl2pPr>
            <a:lvl3pPr marL="1219170" indent="0" algn="l">
              <a:buClr>
                <a:schemeClr val="tx2"/>
              </a:buClr>
              <a:buSzPct val="50000"/>
              <a:buFont typeface="Arial"/>
              <a:buNone/>
              <a:defRPr sz="2400">
                <a:solidFill>
                  <a:srgbClr val="2B2C27"/>
                </a:solidFill>
                <a:latin typeface="Segoe UI Light" panose="020B0502040204020203" pitchFamily="34" charset="0"/>
                <a:cs typeface="Segoe UI Light" panose="020B0502040204020203" pitchFamily="34" charset="0"/>
              </a:defRPr>
            </a:lvl3pPr>
            <a:lvl4pPr marL="1828755" indent="0" algn="l">
              <a:buClr>
                <a:schemeClr val="tx1">
                  <a:lumMod val="75000"/>
                  <a:lumOff val="25000"/>
                </a:schemeClr>
              </a:buClr>
              <a:buSzPct val="50000"/>
              <a:buFont typeface="Arial"/>
              <a:buNone/>
              <a:defRPr sz="2133">
                <a:solidFill>
                  <a:srgbClr val="2B2C27"/>
                </a:solidFill>
                <a:latin typeface="Segoe UI Light" panose="020B0502040204020203" pitchFamily="34" charset="0"/>
                <a:cs typeface="Segoe UI Light" panose="020B0502040204020203" pitchFamily="34" charset="0"/>
              </a:defRPr>
            </a:lvl4pPr>
            <a:lvl5pPr marL="2438339" indent="0" algn="l">
              <a:buClr>
                <a:schemeClr val="tx2"/>
              </a:buClr>
              <a:buSzPct val="50000"/>
              <a:buFont typeface="Arial"/>
              <a:buNone/>
              <a:defRPr sz="2133">
                <a:solidFill>
                  <a:srgbClr val="2B2C27"/>
                </a:solidFill>
                <a:latin typeface="Segoe UI Light" panose="020B0502040204020203" pitchFamily="34" charset="0"/>
                <a:cs typeface="Segoe UI 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3439977"/>
      </p:ext>
    </p:extLst>
  </p:cSld>
  <p:clrMapOvr>
    <a:masterClrMapping/>
  </p:clrMapOvr>
  <p:transition>
    <p:fade/>
  </p:transition>
  <p:extLst>
    <p:ext uri="{DCECCB84-F9BA-43D5-87BE-67443E8EF086}">
      <p15:sldGuideLst xmlns:p15="http://schemas.microsoft.com/office/powerpoint/2012/main">
        <p15:guide id="1" pos="3917">
          <p15:clr>
            <a:srgbClr val="FBAE40"/>
          </p15:clr>
        </p15:guide>
        <p15:guide id="2" pos="334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21860022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cSld name="2_Title Slide">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99402"/>
            <a:ext cx="9144000" cy="1324681"/>
          </a:xfrm>
        </p:spPr>
        <p:txBody>
          <a:bodyPr anchor="b"/>
          <a:lstStyle>
            <a:lvl1pPr algn="ctr">
              <a:defRPr sz="4400">
                <a:solidFill>
                  <a:schemeClr val="bg1"/>
                </a:solidFill>
                <a:latin typeface="Segoe UI Black" panose="020B0A02040204020203" pitchFamily="34" charset="0"/>
                <a:ea typeface="Segoe UI Black" panose="020B0A02040204020203" pitchFamily="34" charset="0"/>
                <a:cs typeface="Segoe UI Black" panose="020B0A02040204020203" pitchFamily="34" charset="0"/>
              </a:defRPr>
            </a:lvl1pPr>
          </a:lstStyle>
          <a:p>
            <a:r>
              <a:rPr lang="en-US" dirty="0"/>
              <a:t>Click to edit Master title style</a:t>
            </a:r>
            <a:endParaRPr lang="en-NZ" dirty="0"/>
          </a:p>
        </p:txBody>
      </p:sp>
      <p:sp>
        <p:nvSpPr>
          <p:cNvPr id="3" name="Subtitle 2"/>
          <p:cNvSpPr>
            <a:spLocks noGrp="1"/>
          </p:cNvSpPr>
          <p:nvPr>
            <p:ph type="subTitle" idx="1"/>
          </p:nvPr>
        </p:nvSpPr>
        <p:spPr>
          <a:xfrm>
            <a:off x="1524000" y="1735025"/>
            <a:ext cx="9144000" cy="517065"/>
          </a:xfrm>
        </p:spPr>
        <p:txBody>
          <a:bodyPr/>
          <a:lstStyle>
            <a:lvl1pPr marL="0" indent="0" algn="ctr">
              <a:buNone/>
              <a:defRPr sz="2400">
                <a:solidFill>
                  <a:schemeClr val="bg1"/>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endParaRPr lang="en-NZ" dirty="0"/>
          </a:p>
        </p:txBody>
      </p:sp>
    </p:spTree>
    <p:extLst>
      <p:ext uri="{BB962C8B-B14F-4D97-AF65-F5344CB8AC3E}">
        <p14:creationId xmlns:p14="http://schemas.microsoft.com/office/powerpoint/2010/main" val="1019460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789475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466024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939423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250051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894125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038335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92832803"/>
      </p:ext>
    </p:extLst>
  </p:cSld>
  <p:clrMapOvr>
    <a:overrideClrMapping bg1="lt1" tx1="dk1" bg2="lt2" tx2="dk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1677382"/>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p:cNvGrpSpPr/>
          <p:nvPr userDrawn="1"/>
        </p:nvGrpSpPr>
        <p:grpSpPr>
          <a:xfrm>
            <a:off x="12370906" y="-217"/>
            <a:ext cx="935477" cy="5654620"/>
            <a:chOff x="12618967" y="-221"/>
            <a:chExt cx="954235" cy="5767188"/>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37168">
                          <a:srgbClr val="292929"/>
                        </a:gs>
                        <a:gs pos="72000">
                          <a:srgbClr val="292929"/>
                        </a:gs>
                      </a:gsLst>
                      <a:lin ang="5400000" scaled="0"/>
                    </a:gradFill>
                    <a:ea typeface="Segoe UI" pitchFamily="34" charset="0"/>
                    <a:cs typeface="Segoe UI" pitchFamily="34" charset="0"/>
                  </a:rPr>
                  <a:t>R:</a:t>
                </a:r>
                <a:r>
                  <a:rPr lang="en-US" sz="49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49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R:16</a:t>
              </a:r>
              <a:r>
                <a:rPr lang="en-US" sz="49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863222570"/>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 id="2147483702" r:id="rId21"/>
    <p:sldLayoutId id="2147483703" r:id="rId22"/>
    <p:sldLayoutId id="2147483704" r:id="rId23"/>
    <p:sldLayoutId id="2147483705" r:id="rId24"/>
    <p:sldLayoutId id="2147483706" r:id="rId25"/>
    <p:sldLayoutId id="2147483761" r:id="rId26"/>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200"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6.xml"/><Relationship Id="rId1" Type="http://schemas.openxmlformats.org/officeDocument/2006/relationships/themeOverride" Target="../theme/themeOverride1.xml"/><Relationship Id="rId5" Type="http://schemas.openxmlformats.org/officeDocument/2006/relationships/image" Target="../media/image10.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3.emf"/><Relationship Id="rId5" Type="http://schemas.openxmlformats.org/officeDocument/2006/relationships/image" Target="../media/image22.emf"/><Relationship Id="rId4" Type="http://schemas.openxmlformats.org/officeDocument/2006/relationships/image" Target="../media/image21.emf"/></Relationships>
</file>

<file path=ppt/slides/_rels/slide11.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34.svg"/><Relationship Id="rId18" Type="http://schemas.openxmlformats.org/officeDocument/2006/relationships/image" Target="../media/image39.png"/><Relationship Id="rId3" Type="http://schemas.openxmlformats.org/officeDocument/2006/relationships/image" Target="../media/image24.png"/><Relationship Id="rId7" Type="http://schemas.openxmlformats.org/officeDocument/2006/relationships/image" Target="../media/image28.svg"/><Relationship Id="rId12" Type="http://schemas.openxmlformats.org/officeDocument/2006/relationships/image" Target="../media/image33.png"/><Relationship Id="rId17" Type="http://schemas.openxmlformats.org/officeDocument/2006/relationships/image" Target="../media/image38.svg"/><Relationship Id="rId2" Type="http://schemas.openxmlformats.org/officeDocument/2006/relationships/notesSlide" Target="../notesSlides/notesSlide10.xml"/><Relationship Id="rId16" Type="http://schemas.openxmlformats.org/officeDocument/2006/relationships/image" Target="../media/image37.png"/><Relationship Id="rId1" Type="http://schemas.openxmlformats.org/officeDocument/2006/relationships/slideLayout" Target="../slideLayouts/slideLayout22.xml"/><Relationship Id="rId6" Type="http://schemas.openxmlformats.org/officeDocument/2006/relationships/image" Target="../media/image27.png"/><Relationship Id="rId11" Type="http://schemas.openxmlformats.org/officeDocument/2006/relationships/image" Target="../media/image32.svg"/><Relationship Id="rId5" Type="http://schemas.openxmlformats.org/officeDocument/2006/relationships/image" Target="../media/image26.svg"/><Relationship Id="rId15" Type="http://schemas.openxmlformats.org/officeDocument/2006/relationships/image" Target="../media/image36.svg"/><Relationship Id="rId10" Type="http://schemas.openxmlformats.org/officeDocument/2006/relationships/image" Target="../media/image31.png"/><Relationship Id="rId19" Type="http://schemas.openxmlformats.org/officeDocument/2006/relationships/image" Target="../media/image40.svg"/><Relationship Id="rId4" Type="http://schemas.openxmlformats.org/officeDocument/2006/relationships/image" Target="../media/image25.png"/><Relationship Id="rId9" Type="http://schemas.openxmlformats.org/officeDocument/2006/relationships/image" Target="../media/image30.svg"/><Relationship Id="rId14" Type="http://schemas.openxmlformats.org/officeDocument/2006/relationships/image" Target="../media/image35.png"/></Relationships>
</file>

<file path=ppt/slides/_rels/slide1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0.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47.png"/></Relationships>
</file>

<file path=ppt/slides/_rels/slide1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50.png"/></Relationships>
</file>

<file path=ppt/slides/_rels/slide17.xml.rels><?xml version="1.0" encoding="UTF-8" standalone="yes"?>
<Relationships xmlns="http://schemas.openxmlformats.org/package/2006/relationships"><Relationship Id="rId8" Type="http://schemas.openxmlformats.org/officeDocument/2006/relationships/image" Target="../media/image56.png"/><Relationship Id="rId13" Type="http://schemas.openxmlformats.org/officeDocument/2006/relationships/image" Target="../media/image61.svg"/><Relationship Id="rId3" Type="http://schemas.openxmlformats.org/officeDocument/2006/relationships/image" Target="../media/image51.png"/><Relationship Id="rId7" Type="http://schemas.openxmlformats.org/officeDocument/2006/relationships/image" Target="../media/image55.svg"/><Relationship Id="rId12" Type="http://schemas.openxmlformats.org/officeDocument/2006/relationships/image" Target="../media/image60.png"/><Relationship Id="rId2" Type="http://schemas.openxmlformats.org/officeDocument/2006/relationships/notesSlide" Target="../notesSlides/notesSlide14.xml"/><Relationship Id="rId1" Type="http://schemas.openxmlformats.org/officeDocument/2006/relationships/slideLayout" Target="../slideLayouts/slideLayout22.xml"/><Relationship Id="rId6" Type="http://schemas.openxmlformats.org/officeDocument/2006/relationships/image" Target="../media/image54.png"/><Relationship Id="rId11" Type="http://schemas.openxmlformats.org/officeDocument/2006/relationships/image" Target="../media/image59.svg"/><Relationship Id="rId5" Type="http://schemas.openxmlformats.org/officeDocument/2006/relationships/image" Target="../media/image53.svg"/><Relationship Id="rId10" Type="http://schemas.openxmlformats.org/officeDocument/2006/relationships/image" Target="../media/image58.png"/><Relationship Id="rId4" Type="http://schemas.openxmlformats.org/officeDocument/2006/relationships/image" Target="../media/image52.png"/><Relationship Id="rId9" Type="http://schemas.openxmlformats.org/officeDocument/2006/relationships/image" Target="../media/image57.svg"/></Relationships>
</file>

<file path=ppt/slides/_rels/slide18.xml.rels><?xml version="1.0" encoding="UTF-8" standalone="yes"?>
<Relationships xmlns="http://schemas.openxmlformats.org/package/2006/relationships"><Relationship Id="rId8" Type="http://schemas.openxmlformats.org/officeDocument/2006/relationships/image" Target="../media/image67.png"/><Relationship Id="rId13" Type="http://schemas.openxmlformats.org/officeDocument/2006/relationships/image" Target="../media/image72.png"/><Relationship Id="rId3" Type="http://schemas.openxmlformats.org/officeDocument/2006/relationships/image" Target="../media/image62.png"/><Relationship Id="rId7" Type="http://schemas.openxmlformats.org/officeDocument/2006/relationships/image" Target="../media/image66.png"/><Relationship Id="rId12" Type="http://schemas.openxmlformats.org/officeDocument/2006/relationships/image" Target="../media/image71.png"/><Relationship Id="rId2" Type="http://schemas.openxmlformats.org/officeDocument/2006/relationships/notesSlide" Target="../notesSlides/notesSlide15.xml"/><Relationship Id="rId1" Type="http://schemas.openxmlformats.org/officeDocument/2006/relationships/slideLayout" Target="../slideLayouts/slideLayout10.xml"/><Relationship Id="rId6" Type="http://schemas.openxmlformats.org/officeDocument/2006/relationships/image" Target="../media/image65.png"/><Relationship Id="rId11" Type="http://schemas.openxmlformats.org/officeDocument/2006/relationships/image" Target="../media/image70.png"/><Relationship Id="rId5" Type="http://schemas.openxmlformats.org/officeDocument/2006/relationships/image" Target="../media/image64.png"/><Relationship Id="rId15" Type="http://schemas.openxmlformats.org/officeDocument/2006/relationships/image" Target="../media/image74.png"/><Relationship Id="rId10" Type="http://schemas.openxmlformats.org/officeDocument/2006/relationships/image" Target="../media/image69.png"/><Relationship Id="rId4" Type="http://schemas.openxmlformats.org/officeDocument/2006/relationships/image" Target="../media/image63.png"/><Relationship Id="rId9" Type="http://schemas.openxmlformats.org/officeDocument/2006/relationships/image" Target="../media/image68.png"/><Relationship Id="rId14" Type="http://schemas.openxmlformats.org/officeDocument/2006/relationships/image" Target="../media/image73.png"/></Relationships>
</file>

<file path=ppt/slides/_rels/slide19.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75.png"/><Relationship Id="rId7" Type="http://schemas.openxmlformats.org/officeDocument/2006/relationships/image" Target="../media/image79.png"/><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image" Target="../media/image78.png"/><Relationship Id="rId5" Type="http://schemas.openxmlformats.org/officeDocument/2006/relationships/image" Target="../media/image77.png"/><Relationship Id="rId10" Type="http://schemas.openxmlformats.org/officeDocument/2006/relationships/image" Target="../media/image81.png"/><Relationship Id="rId4" Type="http://schemas.openxmlformats.org/officeDocument/2006/relationships/image" Target="../media/image76.png"/><Relationship Id="rId9" Type="http://schemas.openxmlformats.org/officeDocument/2006/relationships/image" Target="../media/image80.jpe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8" Type="http://schemas.openxmlformats.org/officeDocument/2006/relationships/image" Target="../media/image87.png"/><Relationship Id="rId13" Type="http://schemas.openxmlformats.org/officeDocument/2006/relationships/image" Target="../media/image92.png"/><Relationship Id="rId3" Type="http://schemas.openxmlformats.org/officeDocument/2006/relationships/image" Target="../media/image82.png"/><Relationship Id="rId7" Type="http://schemas.openxmlformats.org/officeDocument/2006/relationships/image" Target="../media/image86.svg"/><Relationship Id="rId12" Type="http://schemas.openxmlformats.org/officeDocument/2006/relationships/image" Target="../media/image91.png"/><Relationship Id="rId2" Type="http://schemas.openxmlformats.org/officeDocument/2006/relationships/notesSlide" Target="../notesSlides/notesSlide17.xml"/><Relationship Id="rId1" Type="http://schemas.openxmlformats.org/officeDocument/2006/relationships/slideLayout" Target="../slideLayouts/slideLayout10.xml"/><Relationship Id="rId6" Type="http://schemas.openxmlformats.org/officeDocument/2006/relationships/image" Target="../media/image85.png"/><Relationship Id="rId11" Type="http://schemas.openxmlformats.org/officeDocument/2006/relationships/image" Target="../media/image90.png"/><Relationship Id="rId5" Type="http://schemas.openxmlformats.org/officeDocument/2006/relationships/image" Target="../media/image84.svg"/><Relationship Id="rId15" Type="http://schemas.openxmlformats.org/officeDocument/2006/relationships/image" Target="../media/image94.png"/><Relationship Id="rId10" Type="http://schemas.openxmlformats.org/officeDocument/2006/relationships/image" Target="../media/image89.png"/><Relationship Id="rId4" Type="http://schemas.openxmlformats.org/officeDocument/2006/relationships/image" Target="../media/image83.png"/><Relationship Id="rId9" Type="http://schemas.openxmlformats.org/officeDocument/2006/relationships/image" Target="../media/image88.svg"/><Relationship Id="rId14" Type="http://schemas.openxmlformats.org/officeDocument/2006/relationships/image" Target="../media/image93.png"/></Relationships>
</file>

<file path=ppt/slides/_rels/slide22.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96.png"/></Relationships>
</file>

<file path=ppt/slides/_rels/slide23.xml.rels><?xml version="1.0" encoding="UTF-8" standalone="yes"?>
<Relationships xmlns="http://schemas.openxmlformats.org/package/2006/relationships"><Relationship Id="rId8" Type="http://schemas.openxmlformats.org/officeDocument/2006/relationships/image" Target="../media/image102.png"/><Relationship Id="rId3" Type="http://schemas.openxmlformats.org/officeDocument/2006/relationships/image" Target="../media/image97.png"/><Relationship Id="rId7" Type="http://schemas.openxmlformats.org/officeDocument/2006/relationships/image" Target="../media/image101.svg"/><Relationship Id="rId2" Type="http://schemas.openxmlformats.org/officeDocument/2006/relationships/notesSlide" Target="../notesSlides/notesSlide19.xml"/><Relationship Id="rId1" Type="http://schemas.openxmlformats.org/officeDocument/2006/relationships/slideLayout" Target="../slideLayouts/slideLayout22.xml"/><Relationship Id="rId6" Type="http://schemas.openxmlformats.org/officeDocument/2006/relationships/image" Target="../media/image100.png"/><Relationship Id="rId5" Type="http://schemas.openxmlformats.org/officeDocument/2006/relationships/image" Target="../media/image99.svg"/><Relationship Id="rId4" Type="http://schemas.openxmlformats.org/officeDocument/2006/relationships/image" Target="../media/image98.png"/><Relationship Id="rId9" Type="http://schemas.openxmlformats.org/officeDocument/2006/relationships/image" Target="../media/image103.svg"/></Relationships>
</file>

<file path=ppt/slides/_rels/slide24.xml.rels><?xml version="1.0" encoding="UTF-8" standalone="yes"?>
<Relationships xmlns="http://schemas.openxmlformats.org/package/2006/relationships"><Relationship Id="rId8" Type="http://schemas.openxmlformats.org/officeDocument/2006/relationships/image" Target="../media/image110.svg"/><Relationship Id="rId3" Type="http://schemas.openxmlformats.org/officeDocument/2006/relationships/image" Target="../media/image105.png"/><Relationship Id="rId7" Type="http://schemas.openxmlformats.org/officeDocument/2006/relationships/image" Target="../media/image109.png"/><Relationship Id="rId2" Type="http://schemas.openxmlformats.org/officeDocument/2006/relationships/image" Target="../media/image104.png"/><Relationship Id="rId1" Type="http://schemas.openxmlformats.org/officeDocument/2006/relationships/slideLayout" Target="../slideLayouts/slideLayout10.xml"/><Relationship Id="rId6" Type="http://schemas.openxmlformats.org/officeDocument/2006/relationships/image" Target="../media/image108.png"/><Relationship Id="rId5" Type="http://schemas.openxmlformats.org/officeDocument/2006/relationships/image" Target="../media/image107.png"/><Relationship Id="rId4" Type="http://schemas.openxmlformats.org/officeDocument/2006/relationships/image" Target="../media/image10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20.xml"/><Relationship Id="rId1" Type="http://schemas.openxmlformats.org/officeDocument/2006/relationships/slideLayout" Target="../slideLayouts/slideLayout22.xml"/><Relationship Id="rId6" Type="http://schemas.openxmlformats.org/officeDocument/2006/relationships/image" Target="../media/image114.png"/><Relationship Id="rId5" Type="http://schemas.openxmlformats.org/officeDocument/2006/relationships/image" Target="../media/image113.png"/><Relationship Id="rId4" Type="http://schemas.openxmlformats.org/officeDocument/2006/relationships/image" Target="../media/image112.png"/></Relationships>
</file>

<file path=ppt/slides/_rels/slide27.xml.rels><?xml version="1.0" encoding="UTF-8" standalone="yes"?>
<Relationships xmlns="http://schemas.openxmlformats.org/package/2006/relationships"><Relationship Id="rId8" Type="http://schemas.openxmlformats.org/officeDocument/2006/relationships/image" Target="../media/image121.svg"/><Relationship Id="rId3" Type="http://schemas.openxmlformats.org/officeDocument/2006/relationships/image" Target="../media/image116.png"/><Relationship Id="rId7" Type="http://schemas.openxmlformats.org/officeDocument/2006/relationships/image" Target="../media/image120.png"/><Relationship Id="rId2" Type="http://schemas.openxmlformats.org/officeDocument/2006/relationships/image" Target="../media/image115.png"/><Relationship Id="rId1" Type="http://schemas.openxmlformats.org/officeDocument/2006/relationships/slideLayout" Target="../slideLayouts/slideLayout22.xml"/><Relationship Id="rId6" Type="http://schemas.openxmlformats.org/officeDocument/2006/relationships/image" Target="../media/image119.svg"/><Relationship Id="rId5" Type="http://schemas.openxmlformats.org/officeDocument/2006/relationships/image" Target="../media/image118.png"/><Relationship Id="rId4" Type="http://schemas.openxmlformats.org/officeDocument/2006/relationships/image" Target="../media/image117.svg"/></Relationships>
</file>

<file path=ppt/slides/_rels/slide28.xml.rels><?xml version="1.0" encoding="UTF-8" standalone="yes"?>
<Relationships xmlns="http://schemas.openxmlformats.org/package/2006/relationships"><Relationship Id="rId8" Type="http://schemas.openxmlformats.org/officeDocument/2006/relationships/image" Target="../media/image128.svg"/><Relationship Id="rId3" Type="http://schemas.openxmlformats.org/officeDocument/2006/relationships/image" Target="../media/image123.png"/><Relationship Id="rId7" Type="http://schemas.openxmlformats.org/officeDocument/2006/relationships/image" Target="../media/image127.png"/><Relationship Id="rId2" Type="http://schemas.openxmlformats.org/officeDocument/2006/relationships/image" Target="../media/image122.png"/><Relationship Id="rId1" Type="http://schemas.openxmlformats.org/officeDocument/2006/relationships/slideLayout" Target="../slideLayouts/slideLayout22.xml"/><Relationship Id="rId6" Type="http://schemas.openxmlformats.org/officeDocument/2006/relationships/image" Target="../media/image126.svg"/><Relationship Id="rId5" Type="http://schemas.openxmlformats.org/officeDocument/2006/relationships/image" Target="../media/image125.png"/><Relationship Id="rId4" Type="http://schemas.openxmlformats.org/officeDocument/2006/relationships/image" Target="../media/image124.svg"/></Relationships>
</file>

<file path=ppt/slides/_rels/slide29.xml.rels><?xml version="1.0" encoding="UTF-8" standalone="yes"?>
<Relationships xmlns="http://schemas.openxmlformats.org/package/2006/relationships"><Relationship Id="rId3" Type="http://schemas.openxmlformats.org/officeDocument/2006/relationships/image" Target="../media/image129.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30.png"/></Relationships>
</file>

<file path=ppt/slides/_rels/slide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8" Type="http://schemas.openxmlformats.org/officeDocument/2006/relationships/image" Target="../media/image105.png"/><Relationship Id="rId13" Type="http://schemas.openxmlformats.org/officeDocument/2006/relationships/image" Target="../media/image140.png"/><Relationship Id="rId18" Type="http://schemas.openxmlformats.org/officeDocument/2006/relationships/image" Target="../media/image144.svg"/><Relationship Id="rId3" Type="http://schemas.openxmlformats.org/officeDocument/2006/relationships/image" Target="../media/image131.png"/><Relationship Id="rId21" Type="http://schemas.openxmlformats.org/officeDocument/2006/relationships/image" Target="../media/image91.png"/><Relationship Id="rId7" Type="http://schemas.openxmlformats.org/officeDocument/2006/relationships/image" Target="../media/image135.png"/><Relationship Id="rId12" Type="http://schemas.openxmlformats.org/officeDocument/2006/relationships/image" Target="../media/image139.png"/><Relationship Id="rId17" Type="http://schemas.openxmlformats.org/officeDocument/2006/relationships/image" Target="../media/image143.png"/><Relationship Id="rId2" Type="http://schemas.openxmlformats.org/officeDocument/2006/relationships/notesSlide" Target="../notesSlides/notesSlide22.xml"/><Relationship Id="rId16" Type="http://schemas.openxmlformats.org/officeDocument/2006/relationships/image" Target="../media/image92.png"/><Relationship Id="rId20" Type="http://schemas.openxmlformats.org/officeDocument/2006/relationships/image" Target="../media/image146.png"/><Relationship Id="rId1" Type="http://schemas.openxmlformats.org/officeDocument/2006/relationships/slideLayout" Target="../slideLayouts/slideLayout10.xml"/><Relationship Id="rId6" Type="http://schemas.openxmlformats.org/officeDocument/2006/relationships/image" Target="../media/image134.png"/><Relationship Id="rId11" Type="http://schemas.openxmlformats.org/officeDocument/2006/relationships/image" Target="../media/image138.png"/><Relationship Id="rId5" Type="http://schemas.openxmlformats.org/officeDocument/2006/relationships/image" Target="../media/image133.png"/><Relationship Id="rId15" Type="http://schemas.openxmlformats.org/officeDocument/2006/relationships/image" Target="../media/image142.png"/><Relationship Id="rId10" Type="http://schemas.openxmlformats.org/officeDocument/2006/relationships/image" Target="../media/image137.png"/><Relationship Id="rId19" Type="http://schemas.openxmlformats.org/officeDocument/2006/relationships/image" Target="../media/image145.png"/><Relationship Id="rId4" Type="http://schemas.openxmlformats.org/officeDocument/2006/relationships/image" Target="../media/image132.png"/><Relationship Id="rId9" Type="http://schemas.openxmlformats.org/officeDocument/2006/relationships/image" Target="../media/image136.emf"/><Relationship Id="rId14" Type="http://schemas.openxmlformats.org/officeDocument/2006/relationships/image" Target="../media/image141.svg"/><Relationship Id="rId22" Type="http://schemas.openxmlformats.org/officeDocument/2006/relationships/image" Target="../media/image147.png"/></Relationships>
</file>

<file path=ppt/slides/_rels/slide31.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slideLayout" Target="../slideLayouts/slideLayout10.xml"/><Relationship Id="rId6" Type="http://schemas.openxmlformats.org/officeDocument/2006/relationships/image" Target="../media/image152.png"/><Relationship Id="rId5" Type="http://schemas.openxmlformats.org/officeDocument/2006/relationships/image" Target="../media/image151.svg"/><Relationship Id="rId4" Type="http://schemas.openxmlformats.org/officeDocument/2006/relationships/image" Target="../media/image15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153.png"/><Relationship Id="rId2" Type="http://schemas.openxmlformats.org/officeDocument/2006/relationships/notesSlide" Target="../notesSlides/notesSlide23.xml"/><Relationship Id="rId1" Type="http://schemas.openxmlformats.org/officeDocument/2006/relationships/slideLayout" Target="../slideLayouts/slideLayout10.xml"/><Relationship Id="rId4" Type="http://schemas.openxmlformats.org/officeDocument/2006/relationships/image" Target="../media/image154.png"/></Relationships>
</file>

<file path=ppt/slides/_rels/slide34.xml.rels><?xml version="1.0" encoding="UTF-8" standalone="yes"?>
<Relationships xmlns="http://schemas.openxmlformats.org/package/2006/relationships"><Relationship Id="rId8" Type="http://schemas.openxmlformats.org/officeDocument/2006/relationships/hyperlink" Target="https://azure.microsoft.com/en-us/services/bot-service/" TargetMode="External"/><Relationship Id="rId13" Type="http://schemas.openxmlformats.org/officeDocument/2006/relationships/image" Target="../media/image159.png"/><Relationship Id="rId18" Type="http://schemas.openxmlformats.org/officeDocument/2006/relationships/image" Target="../media/image162.png"/><Relationship Id="rId3" Type="http://schemas.openxmlformats.org/officeDocument/2006/relationships/hyperlink" Target="https://azure.microsoft.com/en-us/services/cosmos-db/" TargetMode="External"/><Relationship Id="rId7" Type="http://schemas.openxmlformats.org/officeDocument/2006/relationships/image" Target="../media/image156.png"/><Relationship Id="rId12" Type="http://schemas.openxmlformats.org/officeDocument/2006/relationships/hyperlink" Target="https://azure.microsoft.com/en-us/services/event-grid/" TargetMode="External"/><Relationship Id="rId17" Type="http://schemas.openxmlformats.org/officeDocument/2006/relationships/image" Target="../media/image161.png"/><Relationship Id="rId2" Type="http://schemas.openxmlformats.org/officeDocument/2006/relationships/image" Target="../media/image153.png"/><Relationship Id="rId16" Type="http://schemas.openxmlformats.org/officeDocument/2006/relationships/image" Target="../media/image154.png"/><Relationship Id="rId1" Type="http://schemas.openxmlformats.org/officeDocument/2006/relationships/slideLayout" Target="../slideLayouts/slideLayout10.xml"/><Relationship Id="rId6" Type="http://schemas.openxmlformats.org/officeDocument/2006/relationships/hyperlink" Target="https://azure.microsoft.com/en-us/services/storage/?v=16.50" TargetMode="External"/><Relationship Id="rId11" Type="http://schemas.openxmlformats.org/officeDocument/2006/relationships/image" Target="../media/image158.png"/><Relationship Id="rId5" Type="http://schemas.microsoft.com/office/2007/relationships/hdphoto" Target="../media/hdphoto1.wdp"/><Relationship Id="rId15" Type="http://schemas.openxmlformats.org/officeDocument/2006/relationships/image" Target="../media/image160.png"/><Relationship Id="rId10" Type="http://schemas.openxmlformats.org/officeDocument/2006/relationships/hyperlink" Target="https://azure.microsoft.com/en-us/services/stream-analytics/" TargetMode="External"/><Relationship Id="rId19" Type="http://schemas.openxmlformats.org/officeDocument/2006/relationships/image" Target="../media/image163.png"/><Relationship Id="rId4" Type="http://schemas.openxmlformats.org/officeDocument/2006/relationships/image" Target="../media/image155.png"/><Relationship Id="rId9" Type="http://schemas.openxmlformats.org/officeDocument/2006/relationships/image" Target="../media/image157.png"/><Relationship Id="rId14" Type="http://schemas.openxmlformats.org/officeDocument/2006/relationships/hyperlink" Target="https://azure.microsoft.com/en-us/services/active-directory/"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azure.microsoft.com/en-us/services/storage/?v=16.50" TargetMode="External"/><Relationship Id="rId13" Type="http://schemas.openxmlformats.org/officeDocument/2006/relationships/image" Target="../media/image158.png"/><Relationship Id="rId18" Type="http://schemas.openxmlformats.org/officeDocument/2006/relationships/image" Target="../media/image154.png"/><Relationship Id="rId3" Type="http://schemas.openxmlformats.org/officeDocument/2006/relationships/image" Target="../media/image153.png"/><Relationship Id="rId21" Type="http://schemas.openxmlformats.org/officeDocument/2006/relationships/image" Target="../media/image163.png"/><Relationship Id="rId7" Type="http://schemas.microsoft.com/office/2007/relationships/hdphoto" Target="../media/hdphoto1.wdp"/><Relationship Id="rId12" Type="http://schemas.openxmlformats.org/officeDocument/2006/relationships/hyperlink" Target="https://azure.microsoft.com/en-us/services/stream-analytics/" TargetMode="External"/><Relationship Id="rId17" Type="http://schemas.openxmlformats.org/officeDocument/2006/relationships/image" Target="../media/image160.png"/><Relationship Id="rId2" Type="http://schemas.openxmlformats.org/officeDocument/2006/relationships/notesSlide" Target="../notesSlides/notesSlide24.xml"/><Relationship Id="rId16" Type="http://schemas.openxmlformats.org/officeDocument/2006/relationships/hyperlink" Target="https://azure.microsoft.com/en-us/services/active-directory/" TargetMode="External"/><Relationship Id="rId20" Type="http://schemas.openxmlformats.org/officeDocument/2006/relationships/image" Target="../media/image162.png"/><Relationship Id="rId1" Type="http://schemas.openxmlformats.org/officeDocument/2006/relationships/slideLayout" Target="../slideLayouts/slideLayout10.xml"/><Relationship Id="rId6" Type="http://schemas.openxmlformats.org/officeDocument/2006/relationships/image" Target="../media/image155.png"/><Relationship Id="rId11" Type="http://schemas.openxmlformats.org/officeDocument/2006/relationships/image" Target="../media/image157.png"/><Relationship Id="rId5" Type="http://schemas.openxmlformats.org/officeDocument/2006/relationships/hyperlink" Target="https://azure.microsoft.com/en-us/services/cosmos-db/" TargetMode="External"/><Relationship Id="rId15" Type="http://schemas.openxmlformats.org/officeDocument/2006/relationships/image" Target="../media/image159.png"/><Relationship Id="rId10" Type="http://schemas.openxmlformats.org/officeDocument/2006/relationships/hyperlink" Target="https://azure.microsoft.com/en-us/services/bot-service/" TargetMode="External"/><Relationship Id="rId19" Type="http://schemas.openxmlformats.org/officeDocument/2006/relationships/image" Target="../media/image161.png"/><Relationship Id="rId4" Type="http://schemas.openxmlformats.org/officeDocument/2006/relationships/image" Target="../media/image164.png"/><Relationship Id="rId9" Type="http://schemas.openxmlformats.org/officeDocument/2006/relationships/image" Target="../media/image156.png"/><Relationship Id="rId14" Type="http://schemas.openxmlformats.org/officeDocument/2006/relationships/hyperlink" Target="https://azure.microsoft.com/en-us/services/event-grid/" TargetMode="External"/></Relationships>
</file>

<file path=ppt/slides/_rels/slide36.xml.rels><?xml version="1.0" encoding="UTF-8" standalone="yes"?>
<Relationships xmlns="http://schemas.openxmlformats.org/package/2006/relationships"><Relationship Id="rId8" Type="http://schemas.openxmlformats.org/officeDocument/2006/relationships/image" Target="../media/image170.png"/><Relationship Id="rId3" Type="http://schemas.openxmlformats.org/officeDocument/2006/relationships/image" Target="../media/image165.png"/><Relationship Id="rId7" Type="http://schemas.openxmlformats.org/officeDocument/2006/relationships/image" Target="../media/image169.png"/><Relationship Id="rId2" Type="http://schemas.openxmlformats.org/officeDocument/2006/relationships/notesSlide" Target="../notesSlides/notesSlide25.xml"/><Relationship Id="rId1" Type="http://schemas.openxmlformats.org/officeDocument/2006/relationships/slideLayout" Target="../slideLayouts/slideLayout10.xml"/><Relationship Id="rId6" Type="http://schemas.openxmlformats.org/officeDocument/2006/relationships/image" Target="../media/image168.png"/><Relationship Id="rId5" Type="http://schemas.openxmlformats.org/officeDocument/2006/relationships/image" Target="../media/image167.png"/><Relationship Id="rId10" Type="http://schemas.openxmlformats.org/officeDocument/2006/relationships/image" Target="../media/image172.png"/><Relationship Id="rId4" Type="http://schemas.openxmlformats.org/officeDocument/2006/relationships/image" Target="../media/image166.png"/><Relationship Id="rId9" Type="http://schemas.openxmlformats.org/officeDocument/2006/relationships/image" Target="../media/image171.png"/></Relationships>
</file>

<file path=ppt/slides/_rels/slide37.xml.rels><?xml version="1.0" encoding="UTF-8" standalone="yes"?>
<Relationships xmlns="http://schemas.openxmlformats.org/package/2006/relationships"><Relationship Id="rId8" Type="http://schemas.openxmlformats.org/officeDocument/2006/relationships/image" Target="../media/image174.png"/><Relationship Id="rId3" Type="http://schemas.openxmlformats.org/officeDocument/2006/relationships/image" Target="../media/image149.png"/><Relationship Id="rId7" Type="http://schemas.openxmlformats.org/officeDocument/2006/relationships/image" Target="../media/image108.png"/><Relationship Id="rId12" Type="http://schemas.openxmlformats.org/officeDocument/2006/relationships/image" Target="../media/image176.png"/><Relationship Id="rId2" Type="http://schemas.openxmlformats.org/officeDocument/2006/relationships/image" Target="../media/image173.png"/><Relationship Id="rId1" Type="http://schemas.openxmlformats.org/officeDocument/2006/relationships/slideLayout" Target="../slideLayouts/slideLayout10.xml"/><Relationship Id="rId6" Type="http://schemas.openxmlformats.org/officeDocument/2006/relationships/image" Target="../media/image78.png"/><Relationship Id="rId11" Type="http://schemas.openxmlformats.org/officeDocument/2006/relationships/image" Target="../media/image105.png"/><Relationship Id="rId5" Type="http://schemas.openxmlformats.org/officeDocument/2006/relationships/image" Target="../media/image151.svg"/><Relationship Id="rId10" Type="http://schemas.openxmlformats.org/officeDocument/2006/relationships/image" Target="../media/image175.png"/><Relationship Id="rId4" Type="http://schemas.openxmlformats.org/officeDocument/2006/relationships/image" Target="../media/image150.png"/><Relationship Id="rId9" Type="http://schemas.openxmlformats.org/officeDocument/2006/relationships/image" Target="../media/image7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3" Type="http://schemas.openxmlformats.org/officeDocument/2006/relationships/image" Target="../media/image177.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hyperlink" Target="https://en.wikipedia.org/wiki/Serverless_computing"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178.png"/><Relationship Id="rId2" Type="http://schemas.openxmlformats.org/officeDocument/2006/relationships/notesSlide" Target="../notesSlides/notesSlide27.xml"/><Relationship Id="rId1" Type="http://schemas.openxmlformats.org/officeDocument/2006/relationships/slideLayout" Target="../slideLayouts/slideLayout10.xml"/><Relationship Id="rId6" Type="http://schemas.openxmlformats.org/officeDocument/2006/relationships/image" Target="../media/image181.png"/><Relationship Id="rId5" Type="http://schemas.openxmlformats.org/officeDocument/2006/relationships/image" Target="../media/image180.png"/><Relationship Id="rId4" Type="http://schemas.openxmlformats.org/officeDocument/2006/relationships/image" Target="../media/image17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17000" b="-17000"/>
          </a:stretch>
        </a:blipFill>
        <a:effectLst/>
      </p:bgPr>
    </p:bg>
    <p:spTree>
      <p:nvGrpSpPr>
        <p:cNvPr id="1" name=""/>
        <p:cNvGrpSpPr/>
        <p:nvPr/>
      </p:nvGrpSpPr>
      <p:grpSpPr>
        <a:xfrm>
          <a:off x="0" y="0"/>
          <a:ext cx="0" cy="0"/>
          <a:chOff x="0" y="0"/>
          <a:chExt cx="0" cy="0"/>
        </a:xfrm>
      </p:grpSpPr>
      <p:pic>
        <p:nvPicPr>
          <p:cNvPr id="1026" name="Picture 2" descr="Image result for motion10"/>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9836" y="6342381"/>
            <a:ext cx="1834767" cy="351152"/>
          </a:xfrm>
          <a:prstGeom prst="rect">
            <a:avLst/>
          </a:prstGeom>
          <a:noFill/>
          <a:extLst>
            <a:ext uri="{909E8E84-426E-40DD-AFC4-6F175D3DCCD1}">
              <a14:hiddenFill xmlns:a14="http://schemas.microsoft.com/office/drawing/2010/main">
                <a:solidFill>
                  <a:srgbClr val="FFFFFF"/>
                </a:solidFill>
              </a14:hiddenFill>
            </a:ext>
          </a:extLst>
        </p:spPr>
      </p:pic>
      <p:sp>
        <p:nvSpPr>
          <p:cNvPr id="7" name="Title 2"/>
          <p:cNvSpPr>
            <a:spLocks noGrp="1"/>
          </p:cNvSpPr>
          <p:nvPr>
            <p:ph type="ctrTitle"/>
          </p:nvPr>
        </p:nvSpPr>
        <p:spPr/>
        <p:txBody>
          <a:bodyPr/>
          <a:lstStyle/>
          <a:p>
            <a:r>
              <a:rPr lang="en-US" dirty="0"/>
              <a:t>Azure’s Cloud Platform</a:t>
            </a:r>
            <a:br>
              <a:rPr lang="en-US" dirty="0"/>
            </a:br>
            <a:r>
              <a:rPr lang="en-US" dirty="0"/>
              <a:t>Building serverless applications</a:t>
            </a:r>
            <a:endParaRPr lang="nl-NL" dirty="0"/>
          </a:p>
        </p:txBody>
      </p:sp>
      <p:sp>
        <p:nvSpPr>
          <p:cNvPr id="8" name="Text Placeholder 4"/>
          <p:cNvSpPr>
            <a:spLocks noGrp="1"/>
          </p:cNvSpPr>
          <p:nvPr>
            <p:ph type="subTitle" idx="1"/>
          </p:nvPr>
        </p:nvSpPr>
        <p:spPr/>
        <p:txBody>
          <a:bodyPr/>
          <a:lstStyle/>
          <a:p>
            <a:r>
              <a:rPr lang="en-US" dirty="0"/>
              <a:t>Eldert Grootenboer</a:t>
            </a:r>
            <a:endParaRPr lang="nl-NL" dirty="0"/>
          </a:p>
        </p:txBody>
      </p:sp>
    </p:spTree>
    <p:extLst>
      <p:ext uri="{BB962C8B-B14F-4D97-AF65-F5344CB8AC3E}">
        <p14:creationId xmlns:p14="http://schemas.microsoft.com/office/powerpoint/2010/main" val="26800333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is “Serverless”</a:t>
            </a:r>
          </a:p>
        </p:txBody>
      </p:sp>
      <p:grpSp>
        <p:nvGrpSpPr>
          <p:cNvPr id="203" name="Group 202"/>
          <p:cNvGrpSpPr/>
          <p:nvPr/>
        </p:nvGrpSpPr>
        <p:grpSpPr>
          <a:xfrm>
            <a:off x="3859926" y="1189494"/>
            <a:ext cx="4191748" cy="5173599"/>
            <a:chOff x="4158354" y="1189176"/>
            <a:chExt cx="4192342" cy="5174332"/>
          </a:xfrm>
        </p:grpSpPr>
        <p:pic>
          <p:nvPicPr>
            <p:cNvPr id="6" name="Picture 5"/>
            <p:cNvPicPr>
              <a:picLocks noChangeAspect="1"/>
            </p:cNvPicPr>
            <p:nvPr/>
          </p:nvPicPr>
          <p:blipFill>
            <a:blip r:embed="rId4"/>
            <a:stretch>
              <a:fillRect/>
            </a:stretch>
          </p:blipFill>
          <p:spPr>
            <a:xfrm>
              <a:off x="4158354" y="1189176"/>
              <a:ext cx="4192342" cy="4192342"/>
            </a:xfrm>
            <a:prstGeom prst="rect">
              <a:avLst/>
            </a:prstGeom>
          </p:spPr>
        </p:pic>
        <p:sp>
          <p:nvSpPr>
            <p:cNvPr id="10" name="TextBox 9"/>
            <p:cNvSpPr txBox="1"/>
            <p:nvPr/>
          </p:nvSpPr>
          <p:spPr>
            <a:xfrm>
              <a:off x="5340125" y="5446462"/>
              <a:ext cx="1828800" cy="917046"/>
            </a:xfrm>
            <a:prstGeom prst="rect">
              <a:avLst/>
            </a:prstGeom>
            <a:noFill/>
          </p:spPr>
          <p:txBody>
            <a:bodyPr wrap="square" lIns="91427" tIns="146284" rIns="182854" bIns="146284" rtlCol="0">
              <a:spAutoFit/>
            </a:bodyPr>
            <a:lstStyle/>
            <a:p>
              <a:pPr algn="ctr">
                <a:lnSpc>
                  <a:spcPct val="90000"/>
                </a:lnSpc>
                <a:spcAft>
                  <a:spcPts val="1200"/>
                </a:spcAft>
              </a:pPr>
              <a:r>
                <a:rPr lang="en-US" sz="2200" dirty="0">
                  <a:solidFill>
                    <a:schemeClr val="tx2"/>
                  </a:solidFill>
                  <a:latin typeface="+mj-lt"/>
                  <a:cs typeface="Segoe UI"/>
                </a:rPr>
                <a:t>Event-driven scale</a:t>
              </a:r>
            </a:p>
          </p:txBody>
        </p:sp>
      </p:grpSp>
      <p:grpSp>
        <p:nvGrpSpPr>
          <p:cNvPr id="204" name="Group 203"/>
          <p:cNvGrpSpPr/>
          <p:nvPr/>
        </p:nvGrpSpPr>
        <p:grpSpPr>
          <a:xfrm>
            <a:off x="7567563" y="841019"/>
            <a:ext cx="4888698" cy="5522074"/>
            <a:chOff x="7567771" y="840651"/>
            <a:chExt cx="4889392" cy="5522857"/>
          </a:xfrm>
        </p:grpSpPr>
        <p:pic>
          <p:nvPicPr>
            <p:cNvPr id="7" name="Picture 6"/>
            <p:cNvPicPr>
              <a:picLocks noChangeAspect="1"/>
            </p:cNvPicPr>
            <p:nvPr/>
          </p:nvPicPr>
          <p:blipFill>
            <a:blip r:embed="rId5"/>
            <a:stretch>
              <a:fillRect/>
            </a:stretch>
          </p:blipFill>
          <p:spPr>
            <a:xfrm>
              <a:off x="7567771" y="840651"/>
              <a:ext cx="4889392" cy="4889392"/>
            </a:xfrm>
            <a:prstGeom prst="rect">
              <a:avLst/>
            </a:prstGeom>
          </p:spPr>
        </p:pic>
        <p:sp>
          <p:nvSpPr>
            <p:cNvPr id="61" name="TextBox 60"/>
            <p:cNvSpPr txBox="1"/>
            <p:nvPr/>
          </p:nvSpPr>
          <p:spPr>
            <a:xfrm>
              <a:off x="9239486" y="5446462"/>
              <a:ext cx="1828800" cy="917046"/>
            </a:xfrm>
            <a:prstGeom prst="rect">
              <a:avLst/>
            </a:prstGeom>
            <a:noFill/>
          </p:spPr>
          <p:txBody>
            <a:bodyPr wrap="square" lIns="91427" tIns="146284" rIns="182854" bIns="146284" rtlCol="0">
              <a:spAutoFit/>
            </a:bodyPr>
            <a:lstStyle/>
            <a:p>
              <a:pPr algn="ctr">
                <a:lnSpc>
                  <a:spcPct val="90000"/>
                </a:lnSpc>
                <a:spcAft>
                  <a:spcPts val="1200"/>
                </a:spcAft>
              </a:pPr>
              <a:r>
                <a:rPr lang="en-US" sz="2200" dirty="0">
                  <a:solidFill>
                    <a:schemeClr val="tx2"/>
                  </a:solidFill>
                  <a:latin typeface="+mj-lt"/>
                  <a:cs typeface="Segoe UI"/>
                </a:rPr>
                <a:t>Sub-second billing</a:t>
              </a:r>
            </a:p>
          </p:txBody>
        </p:sp>
      </p:grpSp>
      <p:grpSp>
        <p:nvGrpSpPr>
          <p:cNvPr id="202" name="Group 201"/>
          <p:cNvGrpSpPr/>
          <p:nvPr/>
        </p:nvGrpSpPr>
        <p:grpSpPr>
          <a:xfrm>
            <a:off x="826050" y="779905"/>
            <a:ext cx="2559957" cy="5583188"/>
            <a:chOff x="825302" y="779528"/>
            <a:chExt cx="2560320" cy="5583980"/>
          </a:xfrm>
        </p:grpSpPr>
        <p:sp>
          <p:nvSpPr>
            <p:cNvPr id="60" name="TextBox 59"/>
            <p:cNvSpPr txBox="1"/>
            <p:nvPr/>
          </p:nvSpPr>
          <p:spPr>
            <a:xfrm>
              <a:off x="1300172" y="5446462"/>
              <a:ext cx="1828800" cy="917046"/>
            </a:xfrm>
            <a:prstGeom prst="rect">
              <a:avLst/>
            </a:prstGeom>
            <a:noFill/>
          </p:spPr>
          <p:txBody>
            <a:bodyPr wrap="square" lIns="91427" tIns="146284" rIns="182854" bIns="146284" rtlCol="0">
              <a:spAutoFit/>
            </a:bodyPr>
            <a:lstStyle/>
            <a:p>
              <a:pPr algn="ctr">
                <a:lnSpc>
                  <a:spcPct val="90000"/>
                </a:lnSpc>
                <a:spcAft>
                  <a:spcPts val="1200"/>
                </a:spcAft>
              </a:pPr>
              <a:r>
                <a:rPr lang="en-US" sz="2200" dirty="0">
                  <a:solidFill>
                    <a:schemeClr val="tx2"/>
                  </a:solidFill>
                  <a:latin typeface="+mj-lt"/>
                  <a:cs typeface="Segoe UI"/>
                </a:rPr>
                <a:t>Abstraction of servers</a:t>
              </a:r>
            </a:p>
          </p:txBody>
        </p:sp>
        <p:grpSp>
          <p:nvGrpSpPr>
            <p:cNvPr id="196" name="Group 195"/>
            <p:cNvGrpSpPr/>
            <p:nvPr/>
          </p:nvGrpSpPr>
          <p:grpSpPr>
            <a:xfrm>
              <a:off x="1300172" y="3826400"/>
              <a:ext cx="1582606" cy="1005115"/>
              <a:chOff x="1217613" y="3254375"/>
              <a:chExt cx="2514600" cy="1597026"/>
            </a:xfrm>
          </p:grpSpPr>
          <p:sp>
            <p:nvSpPr>
              <p:cNvPr id="68" name="Freeform 8"/>
              <p:cNvSpPr>
                <a:spLocks/>
              </p:cNvSpPr>
              <p:nvPr/>
            </p:nvSpPr>
            <p:spPr bwMode="auto">
              <a:xfrm>
                <a:off x="1217613" y="3751263"/>
                <a:ext cx="2514600" cy="701675"/>
              </a:xfrm>
              <a:custGeom>
                <a:avLst/>
                <a:gdLst>
                  <a:gd name="T0" fmla="*/ 1115 w 1132"/>
                  <a:gd name="T1" fmla="*/ 316 h 316"/>
                  <a:gd name="T2" fmla="*/ 1103 w 1132"/>
                  <a:gd name="T3" fmla="*/ 305 h 316"/>
                  <a:gd name="T4" fmla="*/ 1062 w 1132"/>
                  <a:gd name="T5" fmla="*/ 224 h 316"/>
                  <a:gd name="T6" fmla="*/ 679 w 1132"/>
                  <a:gd name="T7" fmla="*/ 57 h 316"/>
                  <a:gd name="T8" fmla="*/ 315 w 1132"/>
                  <a:gd name="T9" fmla="*/ 39 h 316"/>
                  <a:gd name="T10" fmla="*/ 37 w 1132"/>
                  <a:gd name="T11" fmla="*/ 98 h 316"/>
                  <a:gd name="T12" fmla="*/ 18 w 1132"/>
                  <a:gd name="T13" fmla="*/ 129 h 316"/>
                  <a:gd name="T14" fmla="*/ 3 w 1132"/>
                  <a:gd name="T15" fmla="*/ 133 h 316"/>
                  <a:gd name="T16" fmla="*/ 26 w 1132"/>
                  <a:gd name="T17" fmla="*/ 86 h 316"/>
                  <a:gd name="T18" fmla="*/ 682 w 1132"/>
                  <a:gd name="T19" fmla="*/ 41 h 316"/>
                  <a:gd name="T20" fmla="*/ 1075 w 1132"/>
                  <a:gd name="T21" fmla="*/ 213 h 316"/>
                  <a:gd name="T22" fmla="*/ 1115 w 1132"/>
                  <a:gd name="T23" fmla="*/ 316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32" h="316">
                    <a:moveTo>
                      <a:pt x="1115" y="316"/>
                    </a:moveTo>
                    <a:cubicBezTo>
                      <a:pt x="1103" y="305"/>
                      <a:pt x="1103" y="305"/>
                      <a:pt x="1103" y="305"/>
                    </a:cubicBezTo>
                    <a:cubicBezTo>
                      <a:pt x="1110" y="298"/>
                      <a:pt x="1100" y="268"/>
                      <a:pt x="1062" y="224"/>
                    </a:cubicBezTo>
                    <a:cubicBezTo>
                      <a:pt x="988" y="137"/>
                      <a:pt x="790" y="82"/>
                      <a:pt x="679" y="57"/>
                    </a:cubicBezTo>
                    <a:cubicBezTo>
                      <a:pt x="593" y="37"/>
                      <a:pt x="454" y="30"/>
                      <a:pt x="315" y="39"/>
                    </a:cubicBezTo>
                    <a:cubicBezTo>
                      <a:pt x="175" y="47"/>
                      <a:pt x="68" y="70"/>
                      <a:pt x="37" y="98"/>
                    </a:cubicBezTo>
                    <a:cubicBezTo>
                      <a:pt x="20" y="113"/>
                      <a:pt x="17" y="124"/>
                      <a:pt x="18" y="129"/>
                    </a:cubicBezTo>
                    <a:cubicBezTo>
                      <a:pt x="3" y="133"/>
                      <a:pt x="3" y="133"/>
                      <a:pt x="3" y="133"/>
                    </a:cubicBezTo>
                    <a:cubicBezTo>
                      <a:pt x="0" y="124"/>
                      <a:pt x="1" y="109"/>
                      <a:pt x="26" y="86"/>
                    </a:cubicBezTo>
                    <a:cubicBezTo>
                      <a:pt x="101" y="18"/>
                      <a:pt x="498" y="0"/>
                      <a:pt x="682" y="41"/>
                    </a:cubicBezTo>
                    <a:cubicBezTo>
                      <a:pt x="796" y="66"/>
                      <a:pt x="997" y="123"/>
                      <a:pt x="1075" y="213"/>
                    </a:cubicBezTo>
                    <a:cubicBezTo>
                      <a:pt x="1115" y="261"/>
                      <a:pt x="1132" y="299"/>
                      <a:pt x="1115" y="316"/>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69" name="Rectangle 9"/>
              <p:cNvSpPr>
                <a:spLocks noChangeArrowheads="1"/>
              </p:cNvSpPr>
              <p:nvPr/>
            </p:nvSpPr>
            <p:spPr bwMode="auto">
              <a:xfrm>
                <a:off x="1260475" y="3768725"/>
                <a:ext cx="942975" cy="1082675"/>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0" name="Rectangle 10"/>
              <p:cNvSpPr>
                <a:spLocks noChangeArrowheads="1"/>
              </p:cNvSpPr>
              <p:nvPr/>
            </p:nvSpPr>
            <p:spPr bwMode="auto">
              <a:xfrm>
                <a:off x="1333500" y="3898900"/>
                <a:ext cx="796925" cy="82073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1" name="Rectangle 11"/>
              <p:cNvSpPr>
                <a:spLocks noChangeArrowheads="1"/>
              </p:cNvSpPr>
              <p:nvPr/>
            </p:nvSpPr>
            <p:spPr bwMode="auto">
              <a:xfrm>
                <a:off x="1368425" y="3940175"/>
                <a:ext cx="727075" cy="141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2" name="Rectangle 12"/>
              <p:cNvSpPr>
                <a:spLocks noChangeArrowheads="1"/>
              </p:cNvSpPr>
              <p:nvPr/>
            </p:nvSpPr>
            <p:spPr bwMode="auto">
              <a:xfrm>
                <a:off x="1390650" y="396398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3" name="Rectangle 13"/>
              <p:cNvSpPr>
                <a:spLocks noChangeArrowheads="1"/>
              </p:cNvSpPr>
              <p:nvPr/>
            </p:nvSpPr>
            <p:spPr bwMode="auto">
              <a:xfrm>
                <a:off x="1422400" y="396398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4" name="Rectangle 14"/>
              <p:cNvSpPr>
                <a:spLocks noChangeArrowheads="1"/>
              </p:cNvSpPr>
              <p:nvPr/>
            </p:nvSpPr>
            <p:spPr bwMode="auto">
              <a:xfrm>
                <a:off x="1454150" y="3963988"/>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5" name="Rectangle 15"/>
              <p:cNvSpPr>
                <a:spLocks noChangeArrowheads="1"/>
              </p:cNvSpPr>
              <p:nvPr/>
            </p:nvSpPr>
            <p:spPr bwMode="auto">
              <a:xfrm>
                <a:off x="1484313" y="396398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6" name="Rectangle 16"/>
              <p:cNvSpPr>
                <a:spLocks noChangeArrowheads="1"/>
              </p:cNvSpPr>
              <p:nvPr/>
            </p:nvSpPr>
            <p:spPr bwMode="auto">
              <a:xfrm>
                <a:off x="1516063" y="3963988"/>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7" name="Rectangle 17"/>
              <p:cNvSpPr>
                <a:spLocks noChangeArrowheads="1"/>
              </p:cNvSpPr>
              <p:nvPr/>
            </p:nvSpPr>
            <p:spPr bwMode="auto">
              <a:xfrm>
                <a:off x="1546225" y="396398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8" name="Oval 18"/>
              <p:cNvSpPr>
                <a:spLocks noChangeArrowheads="1"/>
              </p:cNvSpPr>
              <p:nvPr/>
            </p:nvSpPr>
            <p:spPr bwMode="auto">
              <a:xfrm>
                <a:off x="2011363" y="3992563"/>
                <a:ext cx="34925" cy="36513"/>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9" name="Rectangle 19"/>
              <p:cNvSpPr>
                <a:spLocks noChangeArrowheads="1"/>
              </p:cNvSpPr>
              <p:nvPr/>
            </p:nvSpPr>
            <p:spPr bwMode="auto">
              <a:xfrm>
                <a:off x="1368425" y="4119563"/>
                <a:ext cx="727075" cy="1428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0" name="Rectangle 20"/>
              <p:cNvSpPr>
                <a:spLocks noChangeArrowheads="1"/>
              </p:cNvSpPr>
              <p:nvPr/>
            </p:nvSpPr>
            <p:spPr bwMode="auto">
              <a:xfrm>
                <a:off x="1390650" y="4144963"/>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1" name="Rectangle 21"/>
              <p:cNvSpPr>
                <a:spLocks noChangeArrowheads="1"/>
              </p:cNvSpPr>
              <p:nvPr/>
            </p:nvSpPr>
            <p:spPr bwMode="auto">
              <a:xfrm>
                <a:off x="1422400" y="4144963"/>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2" name="Rectangle 22"/>
              <p:cNvSpPr>
                <a:spLocks noChangeArrowheads="1"/>
              </p:cNvSpPr>
              <p:nvPr/>
            </p:nvSpPr>
            <p:spPr bwMode="auto">
              <a:xfrm>
                <a:off x="1454150" y="4144963"/>
                <a:ext cx="142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3" name="Rectangle 23"/>
              <p:cNvSpPr>
                <a:spLocks noChangeArrowheads="1"/>
              </p:cNvSpPr>
              <p:nvPr/>
            </p:nvSpPr>
            <p:spPr bwMode="auto">
              <a:xfrm>
                <a:off x="1484313" y="4144963"/>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4" name="Rectangle 24"/>
              <p:cNvSpPr>
                <a:spLocks noChangeArrowheads="1"/>
              </p:cNvSpPr>
              <p:nvPr/>
            </p:nvSpPr>
            <p:spPr bwMode="auto">
              <a:xfrm>
                <a:off x="1516063" y="4144963"/>
                <a:ext cx="142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5" name="Rectangle 25"/>
              <p:cNvSpPr>
                <a:spLocks noChangeArrowheads="1"/>
              </p:cNvSpPr>
              <p:nvPr/>
            </p:nvSpPr>
            <p:spPr bwMode="auto">
              <a:xfrm>
                <a:off x="1546225" y="4144963"/>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6" name="Oval 26"/>
              <p:cNvSpPr>
                <a:spLocks noChangeArrowheads="1"/>
              </p:cNvSpPr>
              <p:nvPr/>
            </p:nvSpPr>
            <p:spPr bwMode="auto">
              <a:xfrm>
                <a:off x="2011363" y="4173538"/>
                <a:ext cx="34925" cy="34925"/>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7" name="Rectangle 27"/>
              <p:cNvSpPr>
                <a:spLocks noChangeArrowheads="1"/>
              </p:cNvSpPr>
              <p:nvPr/>
            </p:nvSpPr>
            <p:spPr bwMode="auto">
              <a:xfrm>
                <a:off x="1368425" y="4300538"/>
                <a:ext cx="727075" cy="141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8" name="Rectangle 28"/>
              <p:cNvSpPr>
                <a:spLocks noChangeArrowheads="1"/>
              </p:cNvSpPr>
              <p:nvPr/>
            </p:nvSpPr>
            <p:spPr bwMode="auto">
              <a:xfrm>
                <a:off x="1390650" y="432435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9" name="Rectangle 29"/>
              <p:cNvSpPr>
                <a:spLocks noChangeArrowheads="1"/>
              </p:cNvSpPr>
              <p:nvPr/>
            </p:nvSpPr>
            <p:spPr bwMode="auto">
              <a:xfrm>
                <a:off x="1422400" y="432435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0" name="Rectangle 30"/>
              <p:cNvSpPr>
                <a:spLocks noChangeArrowheads="1"/>
              </p:cNvSpPr>
              <p:nvPr/>
            </p:nvSpPr>
            <p:spPr bwMode="auto">
              <a:xfrm>
                <a:off x="1454150" y="4324350"/>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1" name="Rectangle 31"/>
              <p:cNvSpPr>
                <a:spLocks noChangeArrowheads="1"/>
              </p:cNvSpPr>
              <p:nvPr/>
            </p:nvSpPr>
            <p:spPr bwMode="auto">
              <a:xfrm>
                <a:off x="1484313" y="432435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2" name="Rectangle 32"/>
              <p:cNvSpPr>
                <a:spLocks noChangeArrowheads="1"/>
              </p:cNvSpPr>
              <p:nvPr/>
            </p:nvSpPr>
            <p:spPr bwMode="auto">
              <a:xfrm>
                <a:off x="1516063" y="4324350"/>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3" name="Rectangle 33"/>
              <p:cNvSpPr>
                <a:spLocks noChangeArrowheads="1"/>
              </p:cNvSpPr>
              <p:nvPr/>
            </p:nvSpPr>
            <p:spPr bwMode="auto">
              <a:xfrm>
                <a:off x="1546225" y="432435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4" name="Oval 34"/>
              <p:cNvSpPr>
                <a:spLocks noChangeArrowheads="1"/>
              </p:cNvSpPr>
              <p:nvPr/>
            </p:nvSpPr>
            <p:spPr bwMode="auto">
              <a:xfrm>
                <a:off x="2011363" y="4352925"/>
                <a:ext cx="34925" cy="36513"/>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5" name="Rectangle 35"/>
              <p:cNvSpPr>
                <a:spLocks noChangeArrowheads="1"/>
              </p:cNvSpPr>
              <p:nvPr/>
            </p:nvSpPr>
            <p:spPr bwMode="auto">
              <a:xfrm>
                <a:off x="1368425" y="4479925"/>
                <a:ext cx="727075" cy="1428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6" name="Rectangle 36"/>
              <p:cNvSpPr>
                <a:spLocks noChangeArrowheads="1"/>
              </p:cNvSpPr>
              <p:nvPr/>
            </p:nvSpPr>
            <p:spPr bwMode="auto">
              <a:xfrm>
                <a:off x="1390650" y="450373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7" name="Rectangle 37"/>
              <p:cNvSpPr>
                <a:spLocks noChangeArrowheads="1"/>
              </p:cNvSpPr>
              <p:nvPr/>
            </p:nvSpPr>
            <p:spPr bwMode="auto">
              <a:xfrm>
                <a:off x="1422400" y="450373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8" name="Rectangle 38"/>
              <p:cNvSpPr>
                <a:spLocks noChangeArrowheads="1"/>
              </p:cNvSpPr>
              <p:nvPr/>
            </p:nvSpPr>
            <p:spPr bwMode="auto">
              <a:xfrm>
                <a:off x="1454150" y="4503738"/>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9" name="Rectangle 39"/>
              <p:cNvSpPr>
                <a:spLocks noChangeArrowheads="1"/>
              </p:cNvSpPr>
              <p:nvPr/>
            </p:nvSpPr>
            <p:spPr bwMode="auto">
              <a:xfrm>
                <a:off x="1484313" y="450373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0" name="Rectangle 40"/>
              <p:cNvSpPr>
                <a:spLocks noChangeArrowheads="1"/>
              </p:cNvSpPr>
              <p:nvPr/>
            </p:nvSpPr>
            <p:spPr bwMode="auto">
              <a:xfrm>
                <a:off x="1516063" y="4503738"/>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1" name="Rectangle 41"/>
              <p:cNvSpPr>
                <a:spLocks noChangeArrowheads="1"/>
              </p:cNvSpPr>
              <p:nvPr/>
            </p:nvSpPr>
            <p:spPr bwMode="auto">
              <a:xfrm>
                <a:off x="1546225" y="450373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2" name="Oval 42"/>
              <p:cNvSpPr>
                <a:spLocks noChangeArrowheads="1"/>
              </p:cNvSpPr>
              <p:nvPr/>
            </p:nvSpPr>
            <p:spPr bwMode="auto">
              <a:xfrm>
                <a:off x="2011363" y="4533900"/>
                <a:ext cx="34925" cy="34925"/>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3" name="Rectangle 43"/>
              <p:cNvSpPr>
                <a:spLocks noChangeArrowheads="1"/>
              </p:cNvSpPr>
              <p:nvPr/>
            </p:nvSpPr>
            <p:spPr bwMode="auto">
              <a:xfrm>
                <a:off x="3070225" y="4008438"/>
                <a:ext cx="596900" cy="842963"/>
              </a:xfrm>
              <a:prstGeom prst="rect">
                <a:avLst/>
              </a:prstGeom>
              <a:solidFill>
                <a:srgbClr val="4423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4" name="Rectangle 44"/>
              <p:cNvSpPr>
                <a:spLocks noChangeArrowheads="1"/>
              </p:cNvSpPr>
              <p:nvPr/>
            </p:nvSpPr>
            <p:spPr bwMode="auto">
              <a:xfrm>
                <a:off x="3143250" y="4086225"/>
                <a:ext cx="450850" cy="6334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5" name="Rectangle 45"/>
              <p:cNvSpPr>
                <a:spLocks noChangeArrowheads="1"/>
              </p:cNvSpPr>
              <p:nvPr/>
            </p:nvSpPr>
            <p:spPr bwMode="auto">
              <a:xfrm>
                <a:off x="3178175" y="4125913"/>
                <a:ext cx="381000" cy="1428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6" name="Rectangle 46"/>
              <p:cNvSpPr>
                <a:spLocks noChangeArrowheads="1"/>
              </p:cNvSpPr>
              <p:nvPr/>
            </p:nvSpPr>
            <p:spPr bwMode="auto">
              <a:xfrm>
                <a:off x="3200400" y="415131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7" name="Rectangle 47"/>
              <p:cNvSpPr>
                <a:spLocks noChangeArrowheads="1"/>
              </p:cNvSpPr>
              <p:nvPr/>
            </p:nvSpPr>
            <p:spPr bwMode="auto">
              <a:xfrm>
                <a:off x="3232150" y="415131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8" name="Rectangle 48"/>
              <p:cNvSpPr>
                <a:spLocks noChangeArrowheads="1"/>
              </p:cNvSpPr>
              <p:nvPr/>
            </p:nvSpPr>
            <p:spPr bwMode="auto">
              <a:xfrm>
                <a:off x="3263900" y="4151313"/>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9" name="Rectangle 49"/>
              <p:cNvSpPr>
                <a:spLocks noChangeArrowheads="1"/>
              </p:cNvSpPr>
              <p:nvPr/>
            </p:nvSpPr>
            <p:spPr bwMode="auto">
              <a:xfrm>
                <a:off x="3294063" y="415131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0" name="Rectangle 50"/>
              <p:cNvSpPr>
                <a:spLocks noChangeArrowheads="1"/>
              </p:cNvSpPr>
              <p:nvPr/>
            </p:nvSpPr>
            <p:spPr bwMode="auto">
              <a:xfrm>
                <a:off x="3325813" y="4151313"/>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1" name="Rectangle 51"/>
              <p:cNvSpPr>
                <a:spLocks noChangeArrowheads="1"/>
              </p:cNvSpPr>
              <p:nvPr/>
            </p:nvSpPr>
            <p:spPr bwMode="auto">
              <a:xfrm>
                <a:off x="3355975" y="415131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2" name="Oval 52"/>
              <p:cNvSpPr>
                <a:spLocks noChangeArrowheads="1"/>
              </p:cNvSpPr>
              <p:nvPr/>
            </p:nvSpPr>
            <p:spPr bwMode="auto">
              <a:xfrm>
                <a:off x="3476625" y="4179888"/>
                <a:ext cx="34925" cy="34925"/>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3" name="Rectangle 53"/>
              <p:cNvSpPr>
                <a:spLocks noChangeArrowheads="1"/>
              </p:cNvSpPr>
              <p:nvPr/>
            </p:nvSpPr>
            <p:spPr bwMode="auto">
              <a:xfrm>
                <a:off x="3178175" y="4306888"/>
                <a:ext cx="381000" cy="141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4" name="Rectangle 54"/>
              <p:cNvSpPr>
                <a:spLocks noChangeArrowheads="1"/>
              </p:cNvSpPr>
              <p:nvPr/>
            </p:nvSpPr>
            <p:spPr bwMode="auto">
              <a:xfrm>
                <a:off x="3200400" y="433070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5" name="Rectangle 55"/>
              <p:cNvSpPr>
                <a:spLocks noChangeArrowheads="1"/>
              </p:cNvSpPr>
              <p:nvPr/>
            </p:nvSpPr>
            <p:spPr bwMode="auto">
              <a:xfrm>
                <a:off x="3232150" y="433070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6" name="Rectangle 56"/>
              <p:cNvSpPr>
                <a:spLocks noChangeArrowheads="1"/>
              </p:cNvSpPr>
              <p:nvPr/>
            </p:nvSpPr>
            <p:spPr bwMode="auto">
              <a:xfrm>
                <a:off x="3263900" y="4330700"/>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7" name="Rectangle 57"/>
              <p:cNvSpPr>
                <a:spLocks noChangeArrowheads="1"/>
              </p:cNvSpPr>
              <p:nvPr/>
            </p:nvSpPr>
            <p:spPr bwMode="auto">
              <a:xfrm>
                <a:off x="3294063" y="433070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8" name="Rectangle 58"/>
              <p:cNvSpPr>
                <a:spLocks noChangeArrowheads="1"/>
              </p:cNvSpPr>
              <p:nvPr/>
            </p:nvSpPr>
            <p:spPr bwMode="auto">
              <a:xfrm>
                <a:off x="3325813" y="4330700"/>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9" name="Rectangle 59"/>
              <p:cNvSpPr>
                <a:spLocks noChangeArrowheads="1"/>
              </p:cNvSpPr>
              <p:nvPr/>
            </p:nvSpPr>
            <p:spPr bwMode="auto">
              <a:xfrm>
                <a:off x="3355975" y="433070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0" name="Oval 60"/>
              <p:cNvSpPr>
                <a:spLocks noChangeArrowheads="1"/>
              </p:cNvSpPr>
              <p:nvPr/>
            </p:nvSpPr>
            <p:spPr bwMode="auto">
              <a:xfrm>
                <a:off x="3476625" y="4359275"/>
                <a:ext cx="34925" cy="36513"/>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1" name="Rectangle 61"/>
              <p:cNvSpPr>
                <a:spLocks noChangeArrowheads="1"/>
              </p:cNvSpPr>
              <p:nvPr/>
            </p:nvSpPr>
            <p:spPr bwMode="auto">
              <a:xfrm>
                <a:off x="3178175" y="4486275"/>
                <a:ext cx="381000" cy="1428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2" name="Rectangle 62"/>
              <p:cNvSpPr>
                <a:spLocks noChangeArrowheads="1"/>
              </p:cNvSpPr>
              <p:nvPr/>
            </p:nvSpPr>
            <p:spPr bwMode="auto">
              <a:xfrm>
                <a:off x="3200400" y="4511675"/>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3" name="Rectangle 63"/>
              <p:cNvSpPr>
                <a:spLocks noChangeArrowheads="1"/>
              </p:cNvSpPr>
              <p:nvPr/>
            </p:nvSpPr>
            <p:spPr bwMode="auto">
              <a:xfrm>
                <a:off x="3232150" y="4511675"/>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4" name="Rectangle 64"/>
              <p:cNvSpPr>
                <a:spLocks noChangeArrowheads="1"/>
              </p:cNvSpPr>
              <p:nvPr/>
            </p:nvSpPr>
            <p:spPr bwMode="auto">
              <a:xfrm>
                <a:off x="3263900" y="4511675"/>
                <a:ext cx="142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5" name="Rectangle 65"/>
              <p:cNvSpPr>
                <a:spLocks noChangeArrowheads="1"/>
              </p:cNvSpPr>
              <p:nvPr/>
            </p:nvSpPr>
            <p:spPr bwMode="auto">
              <a:xfrm>
                <a:off x="3294063" y="4511675"/>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6" name="Rectangle 66"/>
              <p:cNvSpPr>
                <a:spLocks noChangeArrowheads="1"/>
              </p:cNvSpPr>
              <p:nvPr/>
            </p:nvSpPr>
            <p:spPr bwMode="auto">
              <a:xfrm>
                <a:off x="3325813" y="4511675"/>
                <a:ext cx="142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7" name="Rectangle 67"/>
              <p:cNvSpPr>
                <a:spLocks noChangeArrowheads="1"/>
              </p:cNvSpPr>
              <p:nvPr/>
            </p:nvSpPr>
            <p:spPr bwMode="auto">
              <a:xfrm>
                <a:off x="3355975" y="4511675"/>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8" name="Oval 68"/>
              <p:cNvSpPr>
                <a:spLocks noChangeArrowheads="1"/>
              </p:cNvSpPr>
              <p:nvPr/>
            </p:nvSpPr>
            <p:spPr bwMode="auto">
              <a:xfrm>
                <a:off x="3476625" y="4540250"/>
                <a:ext cx="34925" cy="34925"/>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9" name="Rectangle 69"/>
              <p:cNvSpPr>
                <a:spLocks noChangeArrowheads="1"/>
              </p:cNvSpPr>
              <p:nvPr/>
            </p:nvSpPr>
            <p:spPr bwMode="auto">
              <a:xfrm>
                <a:off x="2259013" y="3254375"/>
                <a:ext cx="763588" cy="159702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0" name="Rectangle 70"/>
              <p:cNvSpPr>
                <a:spLocks noChangeArrowheads="1"/>
              </p:cNvSpPr>
              <p:nvPr/>
            </p:nvSpPr>
            <p:spPr bwMode="auto">
              <a:xfrm>
                <a:off x="2330450" y="3332163"/>
                <a:ext cx="619125" cy="1387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1" name="Rectangle 71"/>
              <p:cNvSpPr>
                <a:spLocks noChangeArrowheads="1"/>
              </p:cNvSpPr>
              <p:nvPr/>
            </p:nvSpPr>
            <p:spPr bwMode="auto">
              <a:xfrm>
                <a:off x="2368550" y="3373438"/>
                <a:ext cx="546100" cy="141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2" name="Rectangle 72"/>
              <p:cNvSpPr>
                <a:spLocks noChangeArrowheads="1"/>
              </p:cNvSpPr>
              <p:nvPr/>
            </p:nvSpPr>
            <p:spPr bwMode="auto">
              <a:xfrm>
                <a:off x="2387600" y="339725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3" name="Rectangle 73"/>
              <p:cNvSpPr>
                <a:spLocks noChangeArrowheads="1"/>
              </p:cNvSpPr>
              <p:nvPr/>
            </p:nvSpPr>
            <p:spPr bwMode="auto">
              <a:xfrm>
                <a:off x="2419350" y="339725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4" name="Rectangle 74"/>
              <p:cNvSpPr>
                <a:spLocks noChangeArrowheads="1"/>
              </p:cNvSpPr>
              <p:nvPr/>
            </p:nvSpPr>
            <p:spPr bwMode="auto">
              <a:xfrm>
                <a:off x="2451100" y="3397250"/>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5" name="Rectangle 75"/>
              <p:cNvSpPr>
                <a:spLocks noChangeArrowheads="1"/>
              </p:cNvSpPr>
              <p:nvPr/>
            </p:nvSpPr>
            <p:spPr bwMode="auto">
              <a:xfrm>
                <a:off x="2481263" y="339725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6" name="Rectangle 76"/>
              <p:cNvSpPr>
                <a:spLocks noChangeArrowheads="1"/>
              </p:cNvSpPr>
              <p:nvPr/>
            </p:nvSpPr>
            <p:spPr bwMode="auto">
              <a:xfrm>
                <a:off x="2513013" y="339725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7" name="Rectangle 77"/>
              <p:cNvSpPr>
                <a:spLocks noChangeArrowheads="1"/>
              </p:cNvSpPr>
              <p:nvPr/>
            </p:nvSpPr>
            <p:spPr bwMode="auto">
              <a:xfrm>
                <a:off x="2543175" y="339725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8" name="Oval 78"/>
              <p:cNvSpPr>
                <a:spLocks noChangeArrowheads="1"/>
              </p:cNvSpPr>
              <p:nvPr/>
            </p:nvSpPr>
            <p:spPr bwMode="auto">
              <a:xfrm>
                <a:off x="2832100" y="3425825"/>
                <a:ext cx="36513" cy="36513"/>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9" name="Rectangle 79"/>
              <p:cNvSpPr>
                <a:spLocks noChangeArrowheads="1"/>
              </p:cNvSpPr>
              <p:nvPr/>
            </p:nvSpPr>
            <p:spPr bwMode="auto">
              <a:xfrm>
                <a:off x="2368550" y="3552825"/>
                <a:ext cx="546100" cy="1428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0" name="Rectangle 80"/>
              <p:cNvSpPr>
                <a:spLocks noChangeArrowheads="1"/>
              </p:cNvSpPr>
              <p:nvPr/>
            </p:nvSpPr>
            <p:spPr bwMode="auto">
              <a:xfrm>
                <a:off x="2387600" y="357663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1" name="Rectangle 81"/>
              <p:cNvSpPr>
                <a:spLocks noChangeArrowheads="1"/>
              </p:cNvSpPr>
              <p:nvPr/>
            </p:nvSpPr>
            <p:spPr bwMode="auto">
              <a:xfrm>
                <a:off x="2419350" y="357663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2" name="Rectangle 82"/>
              <p:cNvSpPr>
                <a:spLocks noChangeArrowheads="1"/>
              </p:cNvSpPr>
              <p:nvPr/>
            </p:nvSpPr>
            <p:spPr bwMode="auto">
              <a:xfrm>
                <a:off x="2451100" y="3576638"/>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3" name="Rectangle 83"/>
              <p:cNvSpPr>
                <a:spLocks noChangeArrowheads="1"/>
              </p:cNvSpPr>
              <p:nvPr/>
            </p:nvSpPr>
            <p:spPr bwMode="auto">
              <a:xfrm>
                <a:off x="2481263" y="357663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4" name="Rectangle 84"/>
              <p:cNvSpPr>
                <a:spLocks noChangeArrowheads="1"/>
              </p:cNvSpPr>
              <p:nvPr/>
            </p:nvSpPr>
            <p:spPr bwMode="auto">
              <a:xfrm>
                <a:off x="2513013" y="357663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5" name="Rectangle 85"/>
              <p:cNvSpPr>
                <a:spLocks noChangeArrowheads="1"/>
              </p:cNvSpPr>
              <p:nvPr/>
            </p:nvSpPr>
            <p:spPr bwMode="auto">
              <a:xfrm>
                <a:off x="2543175" y="3576638"/>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6" name="Oval 86"/>
              <p:cNvSpPr>
                <a:spLocks noChangeArrowheads="1"/>
              </p:cNvSpPr>
              <p:nvPr/>
            </p:nvSpPr>
            <p:spPr bwMode="auto">
              <a:xfrm>
                <a:off x="2832100" y="3606800"/>
                <a:ext cx="36513" cy="34925"/>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7" name="Rectangle 87"/>
              <p:cNvSpPr>
                <a:spLocks noChangeArrowheads="1"/>
              </p:cNvSpPr>
              <p:nvPr/>
            </p:nvSpPr>
            <p:spPr bwMode="auto">
              <a:xfrm>
                <a:off x="2368550" y="3732213"/>
                <a:ext cx="546100" cy="1428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8" name="Rectangle 88"/>
              <p:cNvSpPr>
                <a:spLocks noChangeArrowheads="1"/>
              </p:cNvSpPr>
              <p:nvPr/>
            </p:nvSpPr>
            <p:spPr bwMode="auto">
              <a:xfrm>
                <a:off x="2387600" y="375761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9" name="Rectangle 89"/>
              <p:cNvSpPr>
                <a:spLocks noChangeArrowheads="1"/>
              </p:cNvSpPr>
              <p:nvPr/>
            </p:nvSpPr>
            <p:spPr bwMode="auto">
              <a:xfrm>
                <a:off x="2419350" y="375761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0" name="Rectangle 90"/>
              <p:cNvSpPr>
                <a:spLocks noChangeArrowheads="1"/>
              </p:cNvSpPr>
              <p:nvPr/>
            </p:nvSpPr>
            <p:spPr bwMode="auto">
              <a:xfrm>
                <a:off x="2451100" y="3757613"/>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1" name="Rectangle 91"/>
              <p:cNvSpPr>
                <a:spLocks noChangeArrowheads="1"/>
              </p:cNvSpPr>
              <p:nvPr/>
            </p:nvSpPr>
            <p:spPr bwMode="auto">
              <a:xfrm>
                <a:off x="2481263" y="375761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2" name="Rectangle 92"/>
              <p:cNvSpPr>
                <a:spLocks noChangeArrowheads="1"/>
              </p:cNvSpPr>
              <p:nvPr/>
            </p:nvSpPr>
            <p:spPr bwMode="auto">
              <a:xfrm>
                <a:off x="2513013" y="375761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3" name="Rectangle 93"/>
              <p:cNvSpPr>
                <a:spLocks noChangeArrowheads="1"/>
              </p:cNvSpPr>
              <p:nvPr/>
            </p:nvSpPr>
            <p:spPr bwMode="auto">
              <a:xfrm>
                <a:off x="2543175" y="375761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4" name="Oval 94"/>
              <p:cNvSpPr>
                <a:spLocks noChangeArrowheads="1"/>
              </p:cNvSpPr>
              <p:nvPr/>
            </p:nvSpPr>
            <p:spPr bwMode="auto">
              <a:xfrm>
                <a:off x="2832100" y="3786188"/>
                <a:ext cx="36513" cy="34925"/>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5" name="Rectangle 95"/>
              <p:cNvSpPr>
                <a:spLocks noChangeArrowheads="1"/>
              </p:cNvSpPr>
              <p:nvPr/>
            </p:nvSpPr>
            <p:spPr bwMode="auto">
              <a:xfrm>
                <a:off x="2368550" y="3913188"/>
                <a:ext cx="546100" cy="1428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6" name="Rectangle 96"/>
              <p:cNvSpPr>
                <a:spLocks noChangeArrowheads="1"/>
              </p:cNvSpPr>
              <p:nvPr/>
            </p:nvSpPr>
            <p:spPr bwMode="auto">
              <a:xfrm>
                <a:off x="2387600" y="393700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7" name="Rectangle 97"/>
              <p:cNvSpPr>
                <a:spLocks noChangeArrowheads="1"/>
              </p:cNvSpPr>
              <p:nvPr/>
            </p:nvSpPr>
            <p:spPr bwMode="auto">
              <a:xfrm>
                <a:off x="2419350" y="393700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8" name="Rectangle 98"/>
              <p:cNvSpPr>
                <a:spLocks noChangeArrowheads="1"/>
              </p:cNvSpPr>
              <p:nvPr/>
            </p:nvSpPr>
            <p:spPr bwMode="auto">
              <a:xfrm>
                <a:off x="2451100" y="3937000"/>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9" name="Rectangle 99"/>
              <p:cNvSpPr>
                <a:spLocks noChangeArrowheads="1"/>
              </p:cNvSpPr>
              <p:nvPr/>
            </p:nvSpPr>
            <p:spPr bwMode="auto">
              <a:xfrm>
                <a:off x="2481263" y="393700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0" name="Rectangle 100"/>
              <p:cNvSpPr>
                <a:spLocks noChangeArrowheads="1"/>
              </p:cNvSpPr>
              <p:nvPr/>
            </p:nvSpPr>
            <p:spPr bwMode="auto">
              <a:xfrm>
                <a:off x="2513013" y="393700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1" name="Rectangle 101"/>
              <p:cNvSpPr>
                <a:spLocks noChangeArrowheads="1"/>
              </p:cNvSpPr>
              <p:nvPr/>
            </p:nvSpPr>
            <p:spPr bwMode="auto">
              <a:xfrm>
                <a:off x="2543175" y="3937000"/>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2" name="Oval 102"/>
              <p:cNvSpPr>
                <a:spLocks noChangeArrowheads="1"/>
              </p:cNvSpPr>
              <p:nvPr/>
            </p:nvSpPr>
            <p:spPr bwMode="auto">
              <a:xfrm>
                <a:off x="2832100" y="3965575"/>
                <a:ext cx="36513" cy="36513"/>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3" name="Rectangle 103"/>
              <p:cNvSpPr>
                <a:spLocks noChangeArrowheads="1"/>
              </p:cNvSpPr>
              <p:nvPr/>
            </p:nvSpPr>
            <p:spPr bwMode="auto">
              <a:xfrm>
                <a:off x="2368550" y="4092575"/>
                <a:ext cx="546100" cy="1428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4" name="Rectangle 104"/>
              <p:cNvSpPr>
                <a:spLocks noChangeArrowheads="1"/>
              </p:cNvSpPr>
              <p:nvPr/>
            </p:nvSpPr>
            <p:spPr bwMode="auto">
              <a:xfrm>
                <a:off x="2387600" y="4117975"/>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5" name="Rectangle 105"/>
              <p:cNvSpPr>
                <a:spLocks noChangeArrowheads="1"/>
              </p:cNvSpPr>
              <p:nvPr/>
            </p:nvSpPr>
            <p:spPr bwMode="auto">
              <a:xfrm>
                <a:off x="2419350" y="4117975"/>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6" name="Rectangle 106"/>
              <p:cNvSpPr>
                <a:spLocks noChangeArrowheads="1"/>
              </p:cNvSpPr>
              <p:nvPr/>
            </p:nvSpPr>
            <p:spPr bwMode="auto">
              <a:xfrm>
                <a:off x="2451100" y="4117975"/>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7" name="Rectangle 107"/>
              <p:cNvSpPr>
                <a:spLocks noChangeArrowheads="1"/>
              </p:cNvSpPr>
              <p:nvPr/>
            </p:nvSpPr>
            <p:spPr bwMode="auto">
              <a:xfrm>
                <a:off x="2481263" y="4117975"/>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8" name="Rectangle 108"/>
              <p:cNvSpPr>
                <a:spLocks noChangeArrowheads="1"/>
              </p:cNvSpPr>
              <p:nvPr/>
            </p:nvSpPr>
            <p:spPr bwMode="auto">
              <a:xfrm>
                <a:off x="2513013" y="4117975"/>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9" name="Rectangle 109"/>
              <p:cNvSpPr>
                <a:spLocks noChangeArrowheads="1"/>
              </p:cNvSpPr>
              <p:nvPr/>
            </p:nvSpPr>
            <p:spPr bwMode="auto">
              <a:xfrm>
                <a:off x="2543175" y="4117975"/>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70" name="Oval 110"/>
              <p:cNvSpPr>
                <a:spLocks noChangeArrowheads="1"/>
              </p:cNvSpPr>
              <p:nvPr/>
            </p:nvSpPr>
            <p:spPr bwMode="auto">
              <a:xfrm>
                <a:off x="2832100" y="4146550"/>
                <a:ext cx="36513" cy="34925"/>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71" name="Rectangle 111"/>
              <p:cNvSpPr>
                <a:spLocks noChangeArrowheads="1"/>
              </p:cNvSpPr>
              <p:nvPr/>
            </p:nvSpPr>
            <p:spPr bwMode="auto">
              <a:xfrm>
                <a:off x="2368550" y="4273550"/>
                <a:ext cx="546100" cy="141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72" name="Rectangle 112"/>
              <p:cNvSpPr>
                <a:spLocks noChangeArrowheads="1"/>
              </p:cNvSpPr>
              <p:nvPr/>
            </p:nvSpPr>
            <p:spPr bwMode="auto">
              <a:xfrm>
                <a:off x="2387600" y="429736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73" name="Rectangle 113"/>
              <p:cNvSpPr>
                <a:spLocks noChangeArrowheads="1"/>
              </p:cNvSpPr>
              <p:nvPr/>
            </p:nvSpPr>
            <p:spPr bwMode="auto">
              <a:xfrm>
                <a:off x="2419350" y="429736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74" name="Rectangle 114"/>
              <p:cNvSpPr>
                <a:spLocks noChangeArrowheads="1"/>
              </p:cNvSpPr>
              <p:nvPr/>
            </p:nvSpPr>
            <p:spPr bwMode="auto">
              <a:xfrm>
                <a:off x="2451100" y="4297363"/>
                <a:ext cx="14288"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75" name="Rectangle 115"/>
              <p:cNvSpPr>
                <a:spLocks noChangeArrowheads="1"/>
              </p:cNvSpPr>
              <p:nvPr/>
            </p:nvSpPr>
            <p:spPr bwMode="auto">
              <a:xfrm>
                <a:off x="2481263" y="429736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76" name="Rectangle 116"/>
              <p:cNvSpPr>
                <a:spLocks noChangeArrowheads="1"/>
              </p:cNvSpPr>
              <p:nvPr/>
            </p:nvSpPr>
            <p:spPr bwMode="auto">
              <a:xfrm>
                <a:off x="2513013" y="429736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77" name="Rectangle 117"/>
              <p:cNvSpPr>
                <a:spLocks noChangeArrowheads="1"/>
              </p:cNvSpPr>
              <p:nvPr/>
            </p:nvSpPr>
            <p:spPr bwMode="auto">
              <a:xfrm>
                <a:off x="2543175" y="4297363"/>
                <a:ext cx="15875" cy="936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78" name="Oval 118"/>
              <p:cNvSpPr>
                <a:spLocks noChangeArrowheads="1"/>
              </p:cNvSpPr>
              <p:nvPr/>
            </p:nvSpPr>
            <p:spPr bwMode="auto">
              <a:xfrm>
                <a:off x="2832100" y="4325938"/>
                <a:ext cx="36513" cy="36513"/>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79" name="Rectangle 119"/>
              <p:cNvSpPr>
                <a:spLocks noChangeArrowheads="1"/>
              </p:cNvSpPr>
              <p:nvPr/>
            </p:nvSpPr>
            <p:spPr bwMode="auto">
              <a:xfrm>
                <a:off x="2368550" y="4452938"/>
                <a:ext cx="546100" cy="1428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80" name="Rectangle 120"/>
              <p:cNvSpPr>
                <a:spLocks noChangeArrowheads="1"/>
              </p:cNvSpPr>
              <p:nvPr/>
            </p:nvSpPr>
            <p:spPr bwMode="auto">
              <a:xfrm>
                <a:off x="2387600" y="4478338"/>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81" name="Rectangle 121"/>
              <p:cNvSpPr>
                <a:spLocks noChangeArrowheads="1"/>
              </p:cNvSpPr>
              <p:nvPr/>
            </p:nvSpPr>
            <p:spPr bwMode="auto">
              <a:xfrm>
                <a:off x="2419350" y="4478338"/>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82" name="Rectangle 122"/>
              <p:cNvSpPr>
                <a:spLocks noChangeArrowheads="1"/>
              </p:cNvSpPr>
              <p:nvPr/>
            </p:nvSpPr>
            <p:spPr bwMode="auto">
              <a:xfrm>
                <a:off x="2451100" y="4478338"/>
                <a:ext cx="142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83" name="Rectangle 123"/>
              <p:cNvSpPr>
                <a:spLocks noChangeArrowheads="1"/>
              </p:cNvSpPr>
              <p:nvPr/>
            </p:nvSpPr>
            <p:spPr bwMode="auto">
              <a:xfrm>
                <a:off x="2481263" y="4478338"/>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84" name="Rectangle 124"/>
              <p:cNvSpPr>
                <a:spLocks noChangeArrowheads="1"/>
              </p:cNvSpPr>
              <p:nvPr/>
            </p:nvSpPr>
            <p:spPr bwMode="auto">
              <a:xfrm>
                <a:off x="2513013" y="4478338"/>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85" name="Rectangle 125"/>
              <p:cNvSpPr>
                <a:spLocks noChangeArrowheads="1"/>
              </p:cNvSpPr>
              <p:nvPr/>
            </p:nvSpPr>
            <p:spPr bwMode="auto">
              <a:xfrm>
                <a:off x="2543175" y="4478338"/>
                <a:ext cx="15875"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86" name="Oval 126"/>
              <p:cNvSpPr>
                <a:spLocks noChangeArrowheads="1"/>
              </p:cNvSpPr>
              <p:nvPr/>
            </p:nvSpPr>
            <p:spPr bwMode="auto">
              <a:xfrm>
                <a:off x="2832100" y="4506913"/>
                <a:ext cx="36513" cy="34925"/>
              </a:xfrm>
              <a:prstGeom prst="ellipse">
                <a:avLst/>
              </a:pr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88" name="Freeform 128"/>
              <p:cNvSpPr>
                <a:spLocks/>
              </p:cNvSpPr>
              <p:nvPr/>
            </p:nvSpPr>
            <p:spPr bwMode="auto">
              <a:xfrm>
                <a:off x="1223963" y="4037013"/>
                <a:ext cx="193675" cy="71438"/>
              </a:xfrm>
              <a:custGeom>
                <a:avLst/>
                <a:gdLst>
                  <a:gd name="T0" fmla="*/ 87 w 87"/>
                  <a:gd name="T1" fmla="*/ 32 h 32"/>
                  <a:gd name="T2" fmla="*/ 0 w 87"/>
                  <a:gd name="T3" fmla="*/ 4 h 32"/>
                  <a:gd name="T4" fmla="*/ 15 w 87"/>
                  <a:gd name="T5" fmla="*/ 0 h 32"/>
                  <a:gd name="T6" fmla="*/ 87 w 87"/>
                  <a:gd name="T7" fmla="*/ 16 h 32"/>
                  <a:gd name="T8" fmla="*/ 87 w 87"/>
                  <a:gd name="T9" fmla="*/ 32 h 32"/>
                </a:gdLst>
                <a:ahLst/>
                <a:cxnLst>
                  <a:cxn ang="0">
                    <a:pos x="T0" y="T1"/>
                  </a:cxn>
                  <a:cxn ang="0">
                    <a:pos x="T2" y="T3"/>
                  </a:cxn>
                  <a:cxn ang="0">
                    <a:pos x="T4" y="T5"/>
                  </a:cxn>
                  <a:cxn ang="0">
                    <a:pos x="T6" y="T7"/>
                  </a:cxn>
                  <a:cxn ang="0">
                    <a:pos x="T8" y="T9"/>
                  </a:cxn>
                </a:cxnLst>
                <a:rect l="0" t="0" r="r" b="b"/>
                <a:pathLst>
                  <a:path w="87" h="32">
                    <a:moveTo>
                      <a:pt x="87" y="32"/>
                    </a:moveTo>
                    <a:cubicBezTo>
                      <a:pt x="39" y="31"/>
                      <a:pt x="5" y="26"/>
                      <a:pt x="0" y="4"/>
                    </a:cubicBezTo>
                    <a:cubicBezTo>
                      <a:pt x="15" y="0"/>
                      <a:pt x="15" y="0"/>
                      <a:pt x="15" y="0"/>
                    </a:cubicBezTo>
                    <a:cubicBezTo>
                      <a:pt x="19" y="15"/>
                      <a:pt x="71" y="16"/>
                      <a:pt x="87" y="16"/>
                    </a:cubicBezTo>
                    <a:lnTo>
                      <a:pt x="87" y="3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93" name="Freeform 133"/>
              <p:cNvSpPr>
                <a:spLocks/>
              </p:cNvSpPr>
              <p:nvPr/>
            </p:nvSpPr>
            <p:spPr bwMode="auto">
              <a:xfrm>
                <a:off x="1516063" y="4059238"/>
                <a:ext cx="2178050" cy="420688"/>
              </a:xfrm>
              <a:custGeom>
                <a:avLst/>
                <a:gdLst>
                  <a:gd name="T0" fmla="*/ 944 w 981"/>
                  <a:gd name="T1" fmla="*/ 189 h 189"/>
                  <a:gd name="T2" fmla="*/ 825 w 981"/>
                  <a:gd name="T3" fmla="*/ 157 h 189"/>
                  <a:gd name="T4" fmla="*/ 446 w 981"/>
                  <a:gd name="T5" fmla="*/ 48 h 189"/>
                  <a:gd name="T6" fmla="*/ 42 w 981"/>
                  <a:gd name="T7" fmla="*/ 21 h 189"/>
                  <a:gd name="T8" fmla="*/ 0 w 981"/>
                  <a:gd name="T9" fmla="*/ 22 h 189"/>
                  <a:gd name="T10" fmla="*/ 0 w 981"/>
                  <a:gd name="T11" fmla="*/ 6 h 189"/>
                  <a:gd name="T12" fmla="*/ 41 w 981"/>
                  <a:gd name="T13" fmla="*/ 5 h 189"/>
                  <a:gd name="T14" fmla="*/ 450 w 981"/>
                  <a:gd name="T15" fmla="*/ 33 h 189"/>
                  <a:gd name="T16" fmla="*/ 831 w 981"/>
                  <a:gd name="T17" fmla="*/ 142 h 189"/>
                  <a:gd name="T18" fmla="*/ 969 w 981"/>
                  <a:gd name="T19" fmla="*/ 166 h 189"/>
                  <a:gd name="T20" fmla="*/ 981 w 981"/>
                  <a:gd name="T21" fmla="*/ 176 h 189"/>
                  <a:gd name="T22" fmla="*/ 944 w 981"/>
                  <a:gd name="T23"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1" h="189">
                    <a:moveTo>
                      <a:pt x="944" y="189"/>
                    </a:moveTo>
                    <a:cubicBezTo>
                      <a:pt x="919" y="189"/>
                      <a:pt x="882" y="176"/>
                      <a:pt x="825" y="157"/>
                    </a:cubicBezTo>
                    <a:cubicBezTo>
                      <a:pt x="746" y="129"/>
                      <a:pt x="626" y="88"/>
                      <a:pt x="446" y="48"/>
                    </a:cubicBezTo>
                    <a:cubicBezTo>
                      <a:pt x="296" y="16"/>
                      <a:pt x="149" y="19"/>
                      <a:pt x="42" y="21"/>
                    </a:cubicBezTo>
                    <a:cubicBezTo>
                      <a:pt x="27" y="22"/>
                      <a:pt x="13" y="22"/>
                      <a:pt x="0" y="22"/>
                    </a:cubicBezTo>
                    <a:cubicBezTo>
                      <a:pt x="0" y="6"/>
                      <a:pt x="0" y="6"/>
                      <a:pt x="0" y="6"/>
                    </a:cubicBezTo>
                    <a:cubicBezTo>
                      <a:pt x="13" y="6"/>
                      <a:pt x="27" y="6"/>
                      <a:pt x="41" y="5"/>
                    </a:cubicBezTo>
                    <a:cubicBezTo>
                      <a:pt x="149" y="3"/>
                      <a:pt x="298" y="0"/>
                      <a:pt x="450" y="33"/>
                    </a:cubicBezTo>
                    <a:cubicBezTo>
                      <a:pt x="631" y="72"/>
                      <a:pt x="751" y="114"/>
                      <a:pt x="831" y="142"/>
                    </a:cubicBezTo>
                    <a:cubicBezTo>
                      <a:pt x="910" y="169"/>
                      <a:pt x="954" y="184"/>
                      <a:pt x="969" y="166"/>
                    </a:cubicBezTo>
                    <a:cubicBezTo>
                      <a:pt x="981" y="176"/>
                      <a:pt x="981" y="176"/>
                      <a:pt x="981" y="176"/>
                    </a:cubicBezTo>
                    <a:cubicBezTo>
                      <a:pt x="973" y="186"/>
                      <a:pt x="959" y="189"/>
                      <a:pt x="944" y="189"/>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grpSp>
        <p:grpSp>
          <p:nvGrpSpPr>
            <p:cNvPr id="200" name="Group 199"/>
            <p:cNvGrpSpPr/>
            <p:nvPr/>
          </p:nvGrpSpPr>
          <p:grpSpPr>
            <a:xfrm>
              <a:off x="1579890" y="3222762"/>
              <a:ext cx="1171619" cy="360361"/>
              <a:chOff x="1268527" y="2790747"/>
              <a:chExt cx="1047750" cy="322262"/>
            </a:xfrm>
          </p:grpSpPr>
          <p:sp>
            <p:nvSpPr>
              <p:cNvPr id="197" name="Freeform 5"/>
              <p:cNvSpPr>
                <a:spLocks/>
              </p:cNvSpPr>
              <p:nvPr/>
            </p:nvSpPr>
            <p:spPr bwMode="auto">
              <a:xfrm>
                <a:off x="1268527" y="2897109"/>
                <a:ext cx="1047750" cy="111125"/>
              </a:xfrm>
              <a:custGeom>
                <a:avLst/>
                <a:gdLst>
                  <a:gd name="T0" fmla="*/ 471 w 471"/>
                  <a:gd name="T1" fmla="*/ 50 h 50"/>
                  <a:gd name="T2" fmla="*/ 418 w 471"/>
                  <a:gd name="T3" fmla="*/ 36 h 50"/>
                  <a:gd name="T4" fmla="*/ 377 w 471"/>
                  <a:gd name="T5" fmla="*/ 26 h 50"/>
                  <a:gd name="T6" fmla="*/ 335 w 471"/>
                  <a:gd name="T7" fmla="*/ 36 h 50"/>
                  <a:gd name="T8" fmla="*/ 282 w 471"/>
                  <a:gd name="T9" fmla="*/ 50 h 50"/>
                  <a:gd name="T10" fmla="*/ 230 w 471"/>
                  <a:gd name="T11" fmla="*/ 36 h 50"/>
                  <a:gd name="T12" fmla="*/ 188 w 471"/>
                  <a:gd name="T13" fmla="*/ 26 h 50"/>
                  <a:gd name="T14" fmla="*/ 147 w 471"/>
                  <a:gd name="T15" fmla="*/ 36 h 50"/>
                  <a:gd name="T16" fmla="*/ 94 w 471"/>
                  <a:gd name="T17" fmla="*/ 50 h 50"/>
                  <a:gd name="T18" fmla="*/ 41 w 471"/>
                  <a:gd name="T19" fmla="*/ 36 h 50"/>
                  <a:gd name="T20" fmla="*/ 0 w 471"/>
                  <a:gd name="T21" fmla="*/ 26 h 50"/>
                  <a:gd name="T22" fmla="*/ 0 w 471"/>
                  <a:gd name="T23" fmla="*/ 0 h 50"/>
                  <a:gd name="T24" fmla="*/ 53 w 471"/>
                  <a:gd name="T25" fmla="*/ 14 h 50"/>
                  <a:gd name="T26" fmla="*/ 94 w 471"/>
                  <a:gd name="T27" fmla="*/ 24 h 50"/>
                  <a:gd name="T28" fmla="*/ 135 w 471"/>
                  <a:gd name="T29" fmla="*/ 14 h 50"/>
                  <a:gd name="T30" fmla="*/ 188 w 471"/>
                  <a:gd name="T31" fmla="*/ 0 h 50"/>
                  <a:gd name="T32" fmla="*/ 241 w 471"/>
                  <a:gd name="T33" fmla="*/ 14 h 50"/>
                  <a:gd name="T34" fmla="*/ 282 w 471"/>
                  <a:gd name="T35" fmla="*/ 24 h 50"/>
                  <a:gd name="T36" fmla="*/ 324 w 471"/>
                  <a:gd name="T37" fmla="*/ 14 h 50"/>
                  <a:gd name="T38" fmla="*/ 377 w 471"/>
                  <a:gd name="T39" fmla="*/ 0 h 50"/>
                  <a:gd name="T40" fmla="*/ 430 w 471"/>
                  <a:gd name="T41" fmla="*/ 14 h 50"/>
                  <a:gd name="T42" fmla="*/ 471 w 471"/>
                  <a:gd name="T43" fmla="*/ 24 h 50"/>
                  <a:gd name="T44" fmla="*/ 471 w 471"/>
                  <a:gd name="T45"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1" h="50">
                    <a:moveTo>
                      <a:pt x="471" y="50"/>
                    </a:moveTo>
                    <a:cubicBezTo>
                      <a:pt x="444" y="50"/>
                      <a:pt x="430" y="43"/>
                      <a:pt x="418" y="36"/>
                    </a:cubicBezTo>
                    <a:cubicBezTo>
                      <a:pt x="407" y="31"/>
                      <a:pt x="397" y="26"/>
                      <a:pt x="377" y="26"/>
                    </a:cubicBezTo>
                    <a:cubicBezTo>
                      <a:pt x="356" y="26"/>
                      <a:pt x="347" y="31"/>
                      <a:pt x="335" y="36"/>
                    </a:cubicBezTo>
                    <a:cubicBezTo>
                      <a:pt x="323" y="43"/>
                      <a:pt x="309" y="50"/>
                      <a:pt x="282" y="50"/>
                    </a:cubicBezTo>
                    <a:cubicBezTo>
                      <a:pt x="256" y="50"/>
                      <a:pt x="242" y="43"/>
                      <a:pt x="230" y="36"/>
                    </a:cubicBezTo>
                    <a:cubicBezTo>
                      <a:pt x="218" y="31"/>
                      <a:pt x="209" y="26"/>
                      <a:pt x="188" y="26"/>
                    </a:cubicBezTo>
                    <a:cubicBezTo>
                      <a:pt x="168" y="26"/>
                      <a:pt x="158" y="31"/>
                      <a:pt x="147" y="36"/>
                    </a:cubicBezTo>
                    <a:cubicBezTo>
                      <a:pt x="135" y="43"/>
                      <a:pt x="121" y="50"/>
                      <a:pt x="94" y="50"/>
                    </a:cubicBezTo>
                    <a:cubicBezTo>
                      <a:pt x="67" y="50"/>
                      <a:pt x="54" y="43"/>
                      <a:pt x="41" y="36"/>
                    </a:cubicBezTo>
                    <a:cubicBezTo>
                      <a:pt x="30" y="31"/>
                      <a:pt x="20" y="26"/>
                      <a:pt x="0" y="26"/>
                    </a:cubicBezTo>
                    <a:cubicBezTo>
                      <a:pt x="0" y="0"/>
                      <a:pt x="0" y="0"/>
                      <a:pt x="0" y="0"/>
                    </a:cubicBezTo>
                    <a:cubicBezTo>
                      <a:pt x="27" y="0"/>
                      <a:pt x="40" y="7"/>
                      <a:pt x="53" y="14"/>
                    </a:cubicBezTo>
                    <a:cubicBezTo>
                      <a:pt x="64" y="19"/>
                      <a:pt x="74" y="24"/>
                      <a:pt x="94" y="24"/>
                    </a:cubicBezTo>
                    <a:cubicBezTo>
                      <a:pt x="115" y="24"/>
                      <a:pt x="124" y="19"/>
                      <a:pt x="135" y="14"/>
                    </a:cubicBezTo>
                    <a:cubicBezTo>
                      <a:pt x="148" y="7"/>
                      <a:pt x="162" y="0"/>
                      <a:pt x="188" y="0"/>
                    </a:cubicBezTo>
                    <a:cubicBezTo>
                      <a:pt x="215" y="0"/>
                      <a:pt x="229" y="7"/>
                      <a:pt x="241" y="14"/>
                    </a:cubicBezTo>
                    <a:cubicBezTo>
                      <a:pt x="252" y="19"/>
                      <a:pt x="262" y="24"/>
                      <a:pt x="282" y="24"/>
                    </a:cubicBezTo>
                    <a:cubicBezTo>
                      <a:pt x="303" y="24"/>
                      <a:pt x="313" y="19"/>
                      <a:pt x="324" y="14"/>
                    </a:cubicBezTo>
                    <a:cubicBezTo>
                      <a:pt x="336" y="7"/>
                      <a:pt x="350" y="0"/>
                      <a:pt x="377" y="0"/>
                    </a:cubicBezTo>
                    <a:cubicBezTo>
                      <a:pt x="403" y="0"/>
                      <a:pt x="417" y="7"/>
                      <a:pt x="430" y="14"/>
                    </a:cubicBezTo>
                    <a:cubicBezTo>
                      <a:pt x="441" y="19"/>
                      <a:pt x="450" y="24"/>
                      <a:pt x="471" y="24"/>
                    </a:cubicBezTo>
                    <a:lnTo>
                      <a:pt x="471" y="5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98" name="Freeform 6"/>
              <p:cNvSpPr>
                <a:spLocks/>
              </p:cNvSpPr>
              <p:nvPr/>
            </p:nvSpPr>
            <p:spPr bwMode="auto">
              <a:xfrm>
                <a:off x="1268527" y="3003472"/>
                <a:ext cx="1047750" cy="109537"/>
              </a:xfrm>
              <a:custGeom>
                <a:avLst/>
                <a:gdLst>
                  <a:gd name="T0" fmla="*/ 471 w 471"/>
                  <a:gd name="T1" fmla="*/ 49 h 49"/>
                  <a:gd name="T2" fmla="*/ 418 w 471"/>
                  <a:gd name="T3" fmla="*/ 36 h 49"/>
                  <a:gd name="T4" fmla="*/ 377 w 471"/>
                  <a:gd name="T5" fmla="*/ 25 h 49"/>
                  <a:gd name="T6" fmla="*/ 335 w 471"/>
                  <a:gd name="T7" fmla="*/ 36 h 49"/>
                  <a:gd name="T8" fmla="*/ 282 w 471"/>
                  <a:gd name="T9" fmla="*/ 49 h 49"/>
                  <a:gd name="T10" fmla="*/ 230 w 471"/>
                  <a:gd name="T11" fmla="*/ 36 h 49"/>
                  <a:gd name="T12" fmla="*/ 188 w 471"/>
                  <a:gd name="T13" fmla="*/ 25 h 49"/>
                  <a:gd name="T14" fmla="*/ 147 w 471"/>
                  <a:gd name="T15" fmla="*/ 36 h 49"/>
                  <a:gd name="T16" fmla="*/ 94 w 471"/>
                  <a:gd name="T17" fmla="*/ 49 h 49"/>
                  <a:gd name="T18" fmla="*/ 41 w 471"/>
                  <a:gd name="T19" fmla="*/ 36 h 49"/>
                  <a:gd name="T20" fmla="*/ 0 w 471"/>
                  <a:gd name="T21" fmla="*/ 25 h 49"/>
                  <a:gd name="T22" fmla="*/ 0 w 471"/>
                  <a:gd name="T23" fmla="*/ 0 h 49"/>
                  <a:gd name="T24" fmla="*/ 53 w 471"/>
                  <a:gd name="T25" fmla="*/ 13 h 49"/>
                  <a:gd name="T26" fmla="*/ 94 w 471"/>
                  <a:gd name="T27" fmla="*/ 24 h 49"/>
                  <a:gd name="T28" fmla="*/ 135 w 471"/>
                  <a:gd name="T29" fmla="*/ 13 h 49"/>
                  <a:gd name="T30" fmla="*/ 188 w 471"/>
                  <a:gd name="T31" fmla="*/ 0 h 49"/>
                  <a:gd name="T32" fmla="*/ 241 w 471"/>
                  <a:gd name="T33" fmla="*/ 13 h 49"/>
                  <a:gd name="T34" fmla="*/ 282 w 471"/>
                  <a:gd name="T35" fmla="*/ 24 h 49"/>
                  <a:gd name="T36" fmla="*/ 324 w 471"/>
                  <a:gd name="T37" fmla="*/ 13 h 49"/>
                  <a:gd name="T38" fmla="*/ 377 w 471"/>
                  <a:gd name="T39" fmla="*/ 0 h 49"/>
                  <a:gd name="T40" fmla="*/ 430 w 471"/>
                  <a:gd name="T41" fmla="*/ 13 h 49"/>
                  <a:gd name="T42" fmla="*/ 471 w 471"/>
                  <a:gd name="T43" fmla="*/ 24 h 49"/>
                  <a:gd name="T44" fmla="*/ 471 w 471"/>
                  <a:gd name="T45"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1" h="49">
                    <a:moveTo>
                      <a:pt x="471" y="49"/>
                    </a:moveTo>
                    <a:cubicBezTo>
                      <a:pt x="444" y="49"/>
                      <a:pt x="430" y="42"/>
                      <a:pt x="418" y="36"/>
                    </a:cubicBezTo>
                    <a:cubicBezTo>
                      <a:pt x="407" y="30"/>
                      <a:pt x="397" y="25"/>
                      <a:pt x="377" y="25"/>
                    </a:cubicBezTo>
                    <a:cubicBezTo>
                      <a:pt x="356" y="25"/>
                      <a:pt x="347" y="30"/>
                      <a:pt x="335" y="36"/>
                    </a:cubicBezTo>
                    <a:cubicBezTo>
                      <a:pt x="323" y="42"/>
                      <a:pt x="309" y="49"/>
                      <a:pt x="282" y="49"/>
                    </a:cubicBezTo>
                    <a:cubicBezTo>
                      <a:pt x="256" y="49"/>
                      <a:pt x="242" y="42"/>
                      <a:pt x="230" y="36"/>
                    </a:cubicBezTo>
                    <a:cubicBezTo>
                      <a:pt x="218" y="30"/>
                      <a:pt x="209" y="25"/>
                      <a:pt x="188" y="25"/>
                    </a:cubicBezTo>
                    <a:cubicBezTo>
                      <a:pt x="168" y="25"/>
                      <a:pt x="158" y="30"/>
                      <a:pt x="147" y="36"/>
                    </a:cubicBezTo>
                    <a:cubicBezTo>
                      <a:pt x="135" y="42"/>
                      <a:pt x="121" y="49"/>
                      <a:pt x="94" y="49"/>
                    </a:cubicBezTo>
                    <a:cubicBezTo>
                      <a:pt x="67" y="49"/>
                      <a:pt x="54" y="42"/>
                      <a:pt x="41" y="36"/>
                    </a:cubicBezTo>
                    <a:cubicBezTo>
                      <a:pt x="30" y="30"/>
                      <a:pt x="20" y="25"/>
                      <a:pt x="0" y="25"/>
                    </a:cubicBezTo>
                    <a:cubicBezTo>
                      <a:pt x="0" y="0"/>
                      <a:pt x="0" y="0"/>
                      <a:pt x="0" y="0"/>
                    </a:cubicBezTo>
                    <a:cubicBezTo>
                      <a:pt x="27" y="0"/>
                      <a:pt x="40" y="7"/>
                      <a:pt x="53" y="13"/>
                    </a:cubicBezTo>
                    <a:cubicBezTo>
                      <a:pt x="64" y="19"/>
                      <a:pt x="74" y="24"/>
                      <a:pt x="94" y="24"/>
                    </a:cubicBezTo>
                    <a:cubicBezTo>
                      <a:pt x="115" y="24"/>
                      <a:pt x="124" y="19"/>
                      <a:pt x="135" y="13"/>
                    </a:cubicBezTo>
                    <a:cubicBezTo>
                      <a:pt x="148" y="7"/>
                      <a:pt x="162" y="0"/>
                      <a:pt x="188" y="0"/>
                    </a:cubicBezTo>
                    <a:cubicBezTo>
                      <a:pt x="215" y="0"/>
                      <a:pt x="229" y="7"/>
                      <a:pt x="241" y="13"/>
                    </a:cubicBezTo>
                    <a:cubicBezTo>
                      <a:pt x="252" y="19"/>
                      <a:pt x="262" y="24"/>
                      <a:pt x="282" y="24"/>
                    </a:cubicBezTo>
                    <a:cubicBezTo>
                      <a:pt x="303" y="24"/>
                      <a:pt x="313" y="19"/>
                      <a:pt x="324" y="13"/>
                    </a:cubicBezTo>
                    <a:cubicBezTo>
                      <a:pt x="336" y="7"/>
                      <a:pt x="350" y="0"/>
                      <a:pt x="377" y="0"/>
                    </a:cubicBezTo>
                    <a:cubicBezTo>
                      <a:pt x="403" y="0"/>
                      <a:pt x="417" y="7"/>
                      <a:pt x="430" y="13"/>
                    </a:cubicBezTo>
                    <a:cubicBezTo>
                      <a:pt x="441" y="19"/>
                      <a:pt x="450" y="24"/>
                      <a:pt x="471" y="24"/>
                    </a:cubicBezTo>
                    <a:lnTo>
                      <a:pt x="471" y="49"/>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99" name="Freeform 7"/>
              <p:cNvSpPr>
                <a:spLocks/>
              </p:cNvSpPr>
              <p:nvPr/>
            </p:nvSpPr>
            <p:spPr bwMode="auto">
              <a:xfrm>
                <a:off x="1268527" y="2790747"/>
                <a:ext cx="1047750" cy="111125"/>
              </a:xfrm>
              <a:custGeom>
                <a:avLst/>
                <a:gdLst>
                  <a:gd name="T0" fmla="*/ 471 w 471"/>
                  <a:gd name="T1" fmla="*/ 50 h 50"/>
                  <a:gd name="T2" fmla="*/ 418 w 471"/>
                  <a:gd name="T3" fmla="*/ 36 h 50"/>
                  <a:gd name="T4" fmla="*/ 377 w 471"/>
                  <a:gd name="T5" fmla="*/ 26 h 50"/>
                  <a:gd name="T6" fmla="*/ 335 w 471"/>
                  <a:gd name="T7" fmla="*/ 36 h 50"/>
                  <a:gd name="T8" fmla="*/ 282 w 471"/>
                  <a:gd name="T9" fmla="*/ 50 h 50"/>
                  <a:gd name="T10" fmla="*/ 230 w 471"/>
                  <a:gd name="T11" fmla="*/ 36 h 50"/>
                  <a:gd name="T12" fmla="*/ 188 w 471"/>
                  <a:gd name="T13" fmla="*/ 26 h 50"/>
                  <a:gd name="T14" fmla="*/ 147 w 471"/>
                  <a:gd name="T15" fmla="*/ 36 h 50"/>
                  <a:gd name="T16" fmla="*/ 94 w 471"/>
                  <a:gd name="T17" fmla="*/ 50 h 50"/>
                  <a:gd name="T18" fmla="*/ 41 w 471"/>
                  <a:gd name="T19" fmla="*/ 36 h 50"/>
                  <a:gd name="T20" fmla="*/ 0 w 471"/>
                  <a:gd name="T21" fmla="*/ 26 h 50"/>
                  <a:gd name="T22" fmla="*/ 0 w 471"/>
                  <a:gd name="T23" fmla="*/ 0 h 50"/>
                  <a:gd name="T24" fmla="*/ 53 w 471"/>
                  <a:gd name="T25" fmla="*/ 14 h 50"/>
                  <a:gd name="T26" fmla="*/ 94 w 471"/>
                  <a:gd name="T27" fmla="*/ 24 h 50"/>
                  <a:gd name="T28" fmla="*/ 135 w 471"/>
                  <a:gd name="T29" fmla="*/ 14 h 50"/>
                  <a:gd name="T30" fmla="*/ 188 w 471"/>
                  <a:gd name="T31" fmla="*/ 0 h 50"/>
                  <a:gd name="T32" fmla="*/ 241 w 471"/>
                  <a:gd name="T33" fmla="*/ 14 h 50"/>
                  <a:gd name="T34" fmla="*/ 282 w 471"/>
                  <a:gd name="T35" fmla="*/ 24 h 50"/>
                  <a:gd name="T36" fmla="*/ 324 w 471"/>
                  <a:gd name="T37" fmla="*/ 14 h 50"/>
                  <a:gd name="T38" fmla="*/ 377 w 471"/>
                  <a:gd name="T39" fmla="*/ 0 h 50"/>
                  <a:gd name="T40" fmla="*/ 430 w 471"/>
                  <a:gd name="T41" fmla="*/ 14 h 50"/>
                  <a:gd name="T42" fmla="*/ 471 w 471"/>
                  <a:gd name="T43" fmla="*/ 24 h 50"/>
                  <a:gd name="T44" fmla="*/ 471 w 471"/>
                  <a:gd name="T45"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1" h="50">
                    <a:moveTo>
                      <a:pt x="471" y="50"/>
                    </a:moveTo>
                    <a:cubicBezTo>
                      <a:pt x="444" y="50"/>
                      <a:pt x="430" y="43"/>
                      <a:pt x="418" y="36"/>
                    </a:cubicBezTo>
                    <a:cubicBezTo>
                      <a:pt x="407" y="31"/>
                      <a:pt x="397" y="26"/>
                      <a:pt x="377" y="26"/>
                    </a:cubicBezTo>
                    <a:cubicBezTo>
                      <a:pt x="356" y="26"/>
                      <a:pt x="347" y="31"/>
                      <a:pt x="335" y="36"/>
                    </a:cubicBezTo>
                    <a:cubicBezTo>
                      <a:pt x="323" y="43"/>
                      <a:pt x="309" y="50"/>
                      <a:pt x="282" y="50"/>
                    </a:cubicBezTo>
                    <a:cubicBezTo>
                      <a:pt x="256" y="50"/>
                      <a:pt x="242" y="43"/>
                      <a:pt x="230" y="36"/>
                    </a:cubicBezTo>
                    <a:cubicBezTo>
                      <a:pt x="218" y="31"/>
                      <a:pt x="209" y="26"/>
                      <a:pt x="188" y="26"/>
                    </a:cubicBezTo>
                    <a:cubicBezTo>
                      <a:pt x="168" y="26"/>
                      <a:pt x="158" y="31"/>
                      <a:pt x="147" y="36"/>
                    </a:cubicBezTo>
                    <a:cubicBezTo>
                      <a:pt x="135" y="43"/>
                      <a:pt x="121" y="50"/>
                      <a:pt x="94" y="50"/>
                    </a:cubicBezTo>
                    <a:cubicBezTo>
                      <a:pt x="67" y="50"/>
                      <a:pt x="54" y="43"/>
                      <a:pt x="41" y="36"/>
                    </a:cubicBezTo>
                    <a:cubicBezTo>
                      <a:pt x="30" y="31"/>
                      <a:pt x="20" y="26"/>
                      <a:pt x="0" y="26"/>
                    </a:cubicBezTo>
                    <a:cubicBezTo>
                      <a:pt x="0" y="0"/>
                      <a:pt x="0" y="0"/>
                      <a:pt x="0" y="0"/>
                    </a:cubicBezTo>
                    <a:cubicBezTo>
                      <a:pt x="27" y="0"/>
                      <a:pt x="40" y="7"/>
                      <a:pt x="53" y="14"/>
                    </a:cubicBezTo>
                    <a:cubicBezTo>
                      <a:pt x="64" y="19"/>
                      <a:pt x="74" y="24"/>
                      <a:pt x="94" y="24"/>
                    </a:cubicBezTo>
                    <a:cubicBezTo>
                      <a:pt x="115" y="24"/>
                      <a:pt x="124" y="19"/>
                      <a:pt x="135" y="14"/>
                    </a:cubicBezTo>
                    <a:cubicBezTo>
                      <a:pt x="148" y="7"/>
                      <a:pt x="162" y="0"/>
                      <a:pt x="188" y="0"/>
                    </a:cubicBezTo>
                    <a:cubicBezTo>
                      <a:pt x="215" y="0"/>
                      <a:pt x="229" y="7"/>
                      <a:pt x="241" y="14"/>
                    </a:cubicBezTo>
                    <a:cubicBezTo>
                      <a:pt x="252" y="19"/>
                      <a:pt x="262" y="24"/>
                      <a:pt x="282" y="24"/>
                    </a:cubicBezTo>
                    <a:cubicBezTo>
                      <a:pt x="303" y="24"/>
                      <a:pt x="313" y="19"/>
                      <a:pt x="324" y="14"/>
                    </a:cubicBezTo>
                    <a:cubicBezTo>
                      <a:pt x="336" y="7"/>
                      <a:pt x="350" y="0"/>
                      <a:pt x="377" y="0"/>
                    </a:cubicBezTo>
                    <a:cubicBezTo>
                      <a:pt x="403" y="0"/>
                      <a:pt x="417" y="7"/>
                      <a:pt x="430" y="14"/>
                    </a:cubicBezTo>
                    <a:cubicBezTo>
                      <a:pt x="441" y="19"/>
                      <a:pt x="450" y="24"/>
                      <a:pt x="471" y="24"/>
                    </a:cubicBezTo>
                    <a:lnTo>
                      <a:pt x="471" y="5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grpSp>
        <p:pic>
          <p:nvPicPr>
            <p:cNvPr id="201" name="Picture 200"/>
            <p:cNvPicPr>
              <a:picLocks noChangeAspect="1"/>
            </p:cNvPicPr>
            <p:nvPr/>
          </p:nvPicPr>
          <p:blipFill>
            <a:blip r:embed="rId6"/>
            <a:stretch>
              <a:fillRect/>
            </a:stretch>
          </p:blipFill>
          <p:spPr>
            <a:xfrm>
              <a:off x="825302" y="779528"/>
              <a:ext cx="2560320" cy="2560320"/>
            </a:xfrm>
            <a:prstGeom prst="rect">
              <a:avLst/>
            </a:prstGeom>
          </p:spPr>
        </p:pic>
      </p:grpSp>
    </p:spTree>
    <p:extLst>
      <p:ext uri="{BB962C8B-B14F-4D97-AF65-F5344CB8AC3E}">
        <p14:creationId xmlns:p14="http://schemas.microsoft.com/office/powerpoint/2010/main" val="1478469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500"/>
                                        <p:tgtEl>
                                          <p:spTgt spid="20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3"/>
                                        </p:tgtEl>
                                        <p:attrNameLst>
                                          <p:attrName>style.visibility</p:attrName>
                                        </p:attrNameLst>
                                      </p:cBhvr>
                                      <p:to>
                                        <p:strVal val="visible"/>
                                      </p:to>
                                    </p:set>
                                    <p:animEffect transition="in" filter="fade">
                                      <p:cBhvr>
                                        <p:cTn id="12" dur="500"/>
                                        <p:tgtEl>
                                          <p:spTgt spid="203"/>
                                        </p:tgtEl>
                                      </p:cBhvr>
                                    </p:animEffect>
                                  </p:childTnLst>
                                </p:cTn>
                              </p:par>
                              <p:par>
                                <p:cTn id="13" presetID="9" presetClass="emph" presetSubtype="0" nodeType="withEffect">
                                  <p:stCondLst>
                                    <p:cond delay="0"/>
                                  </p:stCondLst>
                                  <p:childTnLst>
                                    <p:set>
                                      <p:cBhvr>
                                        <p:cTn id="14" dur="indefinite"/>
                                        <p:tgtEl>
                                          <p:spTgt spid="202"/>
                                        </p:tgtEl>
                                        <p:attrNameLst>
                                          <p:attrName>style.opacity</p:attrName>
                                        </p:attrNameLst>
                                      </p:cBhvr>
                                      <p:to>
                                        <p:strVal val="0.25"/>
                                      </p:to>
                                    </p:set>
                                    <p:animEffect filter="image" prLst="opacity: 0.25">
                                      <p:cBhvr rctx="IE">
                                        <p:cTn id="15" dur="indefinite"/>
                                        <p:tgtEl>
                                          <p:spTgt spid="20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04"/>
                                        </p:tgtEl>
                                        <p:attrNameLst>
                                          <p:attrName>style.visibility</p:attrName>
                                        </p:attrNameLst>
                                      </p:cBhvr>
                                      <p:to>
                                        <p:strVal val="visible"/>
                                      </p:to>
                                    </p:set>
                                    <p:animEffect transition="in" filter="fade">
                                      <p:cBhvr>
                                        <p:cTn id="20" dur="500"/>
                                        <p:tgtEl>
                                          <p:spTgt spid="204"/>
                                        </p:tgtEl>
                                      </p:cBhvr>
                                    </p:animEffect>
                                  </p:childTnLst>
                                </p:cTn>
                              </p:par>
                              <p:par>
                                <p:cTn id="21" presetID="9" presetClass="emph" presetSubtype="0" nodeType="withEffect">
                                  <p:stCondLst>
                                    <p:cond delay="0"/>
                                  </p:stCondLst>
                                  <p:childTnLst>
                                    <p:set>
                                      <p:cBhvr>
                                        <p:cTn id="22" dur="indefinite"/>
                                        <p:tgtEl>
                                          <p:spTgt spid="203"/>
                                        </p:tgtEl>
                                        <p:attrNameLst>
                                          <p:attrName>style.opacity</p:attrName>
                                        </p:attrNameLst>
                                      </p:cBhvr>
                                      <p:to>
                                        <p:strVal val="0.25"/>
                                      </p:to>
                                    </p:set>
                                    <p:animEffect filter="image" prLst="opacity: 0.25">
                                      <p:cBhvr rctx="IE">
                                        <p:cTn id="23" dur="indefinite"/>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l="-3000" r="-3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4C784E-5635-458D-A38A-F1EB4B751DEA}"/>
              </a:ext>
            </a:extLst>
          </p:cNvPr>
          <p:cNvSpPr>
            <a:spLocks noGrp="1"/>
          </p:cNvSpPr>
          <p:nvPr>
            <p:ph type="title"/>
          </p:nvPr>
        </p:nvSpPr>
        <p:spPr>
          <a:xfrm>
            <a:off x="423334" y="274639"/>
            <a:ext cx="11159066" cy="1143000"/>
          </a:xfrm>
        </p:spPr>
        <p:txBody>
          <a:bodyPr wrap="square" anchor="ctr">
            <a:normAutofit/>
          </a:bodyPr>
          <a:lstStyle/>
          <a:p>
            <a:r>
              <a:rPr lang="en-NZ" dirty="0"/>
              <a:t>Azure Serverless vs. PaaS</a:t>
            </a:r>
            <a:endParaRPr lang="en-NL" dirty="0"/>
          </a:p>
        </p:txBody>
      </p:sp>
      <p:sp>
        <p:nvSpPr>
          <p:cNvPr id="6" name="Title 1"/>
          <p:cNvSpPr txBox="1">
            <a:spLocks/>
          </p:cNvSpPr>
          <p:nvPr/>
        </p:nvSpPr>
        <p:spPr>
          <a:xfrm>
            <a:off x="247505" y="973"/>
            <a:ext cx="3734571" cy="6856054"/>
          </a:xfrm>
          <a:prstGeom prst="rect">
            <a:avLst/>
          </a:prstGeom>
        </p:spPr>
        <p:txBody>
          <a:bodyPr vert="horz" wrap="square" lIns="143407" tIns="89630" rIns="143407" bIns="8963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192">
              <a:defRPr/>
            </a:pPr>
            <a:endParaRPr lang="en-NZ" sz="4704" dirty="0">
              <a:gradFill>
                <a:gsLst>
                  <a:gs pos="2917">
                    <a:srgbClr val="FFFFFF"/>
                  </a:gs>
                  <a:gs pos="30000">
                    <a:srgbClr val="FFFFFF"/>
                  </a:gs>
                </a:gsLst>
                <a:lin ang="5400000" scaled="0"/>
              </a:gradFill>
              <a:latin typeface="Segoe UI Light"/>
            </a:endParaRPr>
          </a:p>
        </p:txBody>
      </p:sp>
      <p:grpSp>
        <p:nvGrpSpPr>
          <p:cNvPr id="24" name="Group 23">
            <a:extLst>
              <a:ext uri="{FF2B5EF4-FFF2-40B4-BE49-F238E27FC236}">
                <a16:creationId xmlns:a16="http://schemas.microsoft.com/office/drawing/2014/main" id="{5ED5A88A-83B7-421B-A797-44733C32DE21}"/>
              </a:ext>
            </a:extLst>
          </p:cNvPr>
          <p:cNvGrpSpPr/>
          <p:nvPr/>
        </p:nvGrpSpPr>
        <p:grpSpPr>
          <a:xfrm>
            <a:off x="945310" y="2157117"/>
            <a:ext cx="1471289" cy="1522153"/>
            <a:chOff x="945310" y="2157117"/>
            <a:chExt cx="1471289" cy="1522153"/>
          </a:xfrm>
        </p:grpSpPr>
        <p:sp>
          <p:nvSpPr>
            <p:cNvPr id="4" name="Rectangle 3" descr="Mathematics">
              <a:extLst>
                <a:ext uri="{FF2B5EF4-FFF2-40B4-BE49-F238E27FC236}">
                  <a16:creationId xmlns:a16="http://schemas.microsoft.com/office/drawing/2014/main" id="{B284D359-3CD8-4049-A166-3B9F9DEC62FF}"/>
                </a:ext>
              </a:extLst>
            </p:cNvPr>
            <p:cNvSpPr/>
            <p:nvPr/>
          </p:nvSpPr>
          <p:spPr>
            <a:xfrm>
              <a:off x="1349915" y="2157117"/>
              <a:ext cx="662080" cy="662080"/>
            </a:xfrm>
            <a:prstGeom prst="rect">
              <a:avLst/>
            </a:prstGeom>
            <a: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5" name="Freeform: Shape 4">
              <a:extLst>
                <a:ext uri="{FF2B5EF4-FFF2-40B4-BE49-F238E27FC236}">
                  <a16:creationId xmlns:a16="http://schemas.microsoft.com/office/drawing/2014/main" id="{9194FF0D-13CD-4DF9-A5BE-AC958BC83A38}"/>
                </a:ext>
              </a:extLst>
            </p:cNvPr>
            <p:cNvSpPr/>
            <p:nvPr/>
          </p:nvSpPr>
          <p:spPr>
            <a:xfrm>
              <a:off x="945310" y="3090755"/>
              <a:ext cx="1471289" cy="588515"/>
            </a:xfrm>
            <a:custGeom>
              <a:avLst/>
              <a:gdLst>
                <a:gd name="connsiteX0" fmla="*/ 0 w 1471289"/>
                <a:gd name="connsiteY0" fmla="*/ 0 h 588515"/>
                <a:gd name="connsiteX1" fmla="*/ 1471289 w 1471289"/>
                <a:gd name="connsiteY1" fmla="*/ 0 h 588515"/>
                <a:gd name="connsiteX2" fmla="*/ 1471289 w 1471289"/>
                <a:gd name="connsiteY2" fmla="*/ 588515 h 588515"/>
                <a:gd name="connsiteX3" fmla="*/ 0 w 1471289"/>
                <a:gd name="connsiteY3" fmla="*/ 588515 h 588515"/>
                <a:gd name="connsiteX4" fmla="*/ 0 w 1471289"/>
                <a:gd name="connsiteY4" fmla="*/ 0 h 588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289" h="588515">
                  <a:moveTo>
                    <a:pt x="0" y="0"/>
                  </a:moveTo>
                  <a:lnTo>
                    <a:pt x="1471289" y="0"/>
                  </a:lnTo>
                  <a:lnTo>
                    <a:pt x="1471289" y="588515"/>
                  </a:lnTo>
                  <a:lnTo>
                    <a:pt x="0" y="5885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baseline="0" dirty="0" err="1"/>
                <a:t>Compute</a:t>
              </a:r>
              <a:endParaRPr lang="en-US" sz="2400" kern="1200" dirty="0"/>
            </a:p>
          </p:txBody>
        </p:sp>
      </p:grpSp>
      <p:grpSp>
        <p:nvGrpSpPr>
          <p:cNvPr id="25" name="Group 24">
            <a:extLst>
              <a:ext uri="{FF2B5EF4-FFF2-40B4-BE49-F238E27FC236}">
                <a16:creationId xmlns:a16="http://schemas.microsoft.com/office/drawing/2014/main" id="{A8979188-9349-4B01-B94D-69719C3F82C8}"/>
              </a:ext>
            </a:extLst>
          </p:cNvPr>
          <p:cNvGrpSpPr/>
          <p:nvPr/>
        </p:nvGrpSpPr>
        <p:grpSpPr>
          <a:xfrm>
            <a:off x="2674075" y="2157117"/>
            <a:ext cx="1471289" cy="1522153"/>
            <a:chOff x="2674075" y="2157117"/>
            <a:chExt cx="1471289" cy="1522153"/>
          </a:xfrm>
        </p:grpSpPr>
        <p:sp>
          <p:nvSpPr>
            <p:cNvPr id="7" name="Rectangle 6" descr="Workflow">
              <a:extLst>
                <a:ext uri="{FF2B5EF4-FFF2-40B4-BE49-F238E27FC236}">
                  <a16:creationId xmlns:a16="http://schemas.microsoft.com/office/drawing/2014/main" id="{1376C5A1-C852-40B0-9AF5-75700FA54D7D}"/>
                </a:ext>
              </a:extLst>
            </p:cNvPr>
            <p:cNvSpPr/>
            <p:nvPr/>
          </p:nvSpPr>
          <p:spPr>
            <a:xfrm>
              <a:off x="3078679" y="2157117"/>
              <a:ext cx="662080" cy="662080"/>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9" name="Freeform: Shape 8">
              <a:extLst>
                <a:ext uri="{FF2B5EF4-FFF2-40B4-BE49-F238E27FC236}">
                  <a16:creationId xmlns:a16="http://schemas.microsoft.com/office/drawing/2014/main" id="{14185891-282F-43F9-827C-09FF59313D2F}"/>
                </a:ext>
              </a:extLst>
            </p:cNvPr>
            <p:cNvSpPr/>
            <p:nvPr/>
          </p:nvSpPr>
          <p:spPr>
            <a:xfrm>
              <a:off x="2674075" y="3090755"/>
              <a:ext cx="1471289" cy="588515"/>
            </a:xfrm>
            <a:custGeom>
              <a:avLst/>
              <a:gdLst>
                <a:gd name="connsiteX0" fmla="*/ 0 w 1471289"/>
                <a:gd name="connsiteY0" fmla="*/ 0 h 588515"/>
                <a:gd name="connsiteX1" fmla="*/ 1471289 w 1471289"/>
                <a:gd name="connsiteY1" fmla="*/ 0 h 588515"/>
                <a:gd name="connsiteX2" fmla="*/ 1471289 w 1471289"/>
                <a:gd name="connsiteY2" fmla="*/ 588515 h 588515"/>
                <a:gd name="connsiteX3" fmla="*/ 0 w 1471289"/>
                <a:gd name="connsiteY3" fmla="*/ 588515 h 588515"/>
                <a:gd name="connsiteX4" fmla="*/ 0 w 1471289"/>
                <a:gd name="connsiteY4" fmla="*/ 0 h 588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289" h="588515">
                  <a:moveTo>
                    <a:pt x="0" y="0"/>
                  </a:moveTo>
                  <a:lnTo>
                    <a:pt x="1471289" y="0"/>
                  </a:lnTo>
                  <a:lnTo>
                    <a:pt x="1471289" y="588515"/>
                  </a:lnTo>
                  <a:lnTo>
                    <a:pt x="0" y="5885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baseline="0" dirty="0"/>
                <a:t>Workflow</a:t>
              </a:r>
              <a:endParaRPr lang="en-US" sz="2400" kern="1200" dirty="0"/>
            </a:p>
          </p:txBody>
        </p:sp>
      </p:grpSp>
      <p:grpSp>
        <p:nvGrpSpPr>
          <p:cNvPr id="26" name="Group 25">
            <a:extLst>
              <a:ext uri="{FF2B5EF4-FFF2-40B4-BE49-F238E27FC236}">
                <a16:creationId xmlns:a16="http://schemas.microsoft.com/office/drawing/2014/main" id="{67F0E333-A21A-4BB3-A880-AA0F36708627}"/>
              </a:ext>
            </a:extLst>
          </p:cNvPr>
          <p:cNvGrpSpPr/>
          <p:nvPr/>
        </p:nvGrpSpPr>
        <p:grpSpPr>
          <a:xfrm>
            <a:off x="4402840" y="2157117"/>
            <a:ext cx="1471289" cy="1522153"/>
            <a:chOff x="4402840" y="2157117"/>
            <a:chExt cx="1471289" cy="1522153"/>
          </a:xfrm>
        </p:grpSpPr>
        <p:sp>
          <p:nvSpPr>
            <p:cNvPr id="10" name="Rectangle 9" descr="Daily Calendar">
              <a:extLst>
                <a:ext uri="{FF2B5EF4-FFF2-40B4-BE49-F238E27FC236}">
                  <a16:creationId xmlns:a16="http://schemas.microsoft.com/office/drawing/2014/main" id="{CBE9463C-A484-4A3D-BBF4-48126292AB2B}"/>
                </a:ext>
              </a:extLst>
            </p:cNvPr>
            <p:cNvSpPr/>
            <p:nvPr/>
          </p:nvSpPr>
          <p:spPr>
            <a:xfrm>
              <a:off x="4807444" y="2157117"/>
              <a:ext cx="662080" cy="662080"/>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1" name="Freeform: Shape 10">
              <a:extLst>
                <a:ext uri="{FF2B5EF4-FFF2-40B4-BE49-F238E27FC236}">
                  <a16:creationId xmlns:a16="http://schemas.microsoft.com/office/drawing/2014/main" id="{460F3EAD-D2DE-4AA5-A4EA-0C02AF33A933}"/>
                </a:ext>
              </a:extLst>
            </p:cNvPr>
            <p:cNvSpPr/>
            <p:nvPr/>
          </p:nvSpPr>
          <p:spPr>
            <a:xfrm>
              <a:off x="4402840" y="3090755"/>
              <a:ext cx="1471289" cy="588515"/>
            </a:xfrm>
            <a:custGeom>
              <a:avLst/>
              <a:gdLst>
                <a:gd name="connsiteX0" fmla="*/ 0 w 1471289"/>
                <a:gd name="connsiteY0" fmla="*/ 0 h 588515"/>
                <a:gd name="connsiteX1" fmla="*/ 1471289 w 1471289"/>
                <a:gd name="connsiteY1" fmla="*/ 0 h 588515"/>
                <a:gd name="connsiteX2" fmla="*/ 1471289 w 1471289"/>
                <a:gd name="connsiteY2" fmla="*/ 588515 h 588515"/>
                <a:gd name="connsiteX3" fmla="*/ 0 w 1471289"/>
                <a:gd name="connsiteY3" fmla="*/ 588515 h 588515"/>
                <a:gd name="connsiteX4" fmla="*/ 0 w 1471289"/>
                <a:gd name="connsiteY4" fmla="*/ 0 h 588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289" h="588515">
                  <a:moveTo>
                    <a:pt x="0" y="0"/>
                  </a:moveTo>
                  <a:lnTo>
                    <a:pt x="1471289" y="0"/>
                  </a:lnTo>
                  <a:lnTo>
                    <a:pt x="1471289" y="588515"/>
                  </a:lnTo>
                  <a:lnTo>
                    <a:pt x="0" y="5885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baseline="0" dirty="0"/>
                <a:t>Events</a:t>
              </a:r>
              <a:endParaRPr lang="en-US" sz="2400" kern="1200" dirty="0"/>
            </a:p>
          </p:txBody>
        </p:sp>
      </p:grpSp>
      <p:grpSp>
        <p:nvGrpSpPr>
          <p:cNvPr id="27" name="Group 26">
            <a:extLst>
              <a:ext uri="{FF2B5EF4-FFF2-40B4-BE49-F238E27FC236}">
                <a16:creationId xmlns:a16="http://schemas.microsoft.com/office/drawing/2014/main" id="{2DF84992-9D8F-4106-923F-37975D5286B0}"/>
              </a:ext>
            </a:extLst>
          </p:cNvPr>
          <p:cNvGrpSpPr/>
          <p:nvPr/>
        </p:nvGrpSpPr>
        <p:grpSpPr>
          <a:xfrm>
            <a:off x="6131604" y="2157117"/>
            <a:ext cx="1471289" cy="1522153"/>
            <a:chOff x="6131604" y="2157117"/>
            <a:chExt cx="1471289" cy="1522153"/>
          </a:xfrm>
        </p:grpSpPr>
        <p:sp>
          <p:nvSpPr>
            <p:cNvPr id="12" name="Rectangle 11" descr="Database">
              <a:extLst>
                <a:ext uri="{FF2B5EF4-FFF2-40B4-BE49-F238E27FC236}">
                  <a16:creationId xmlns:a16="http://schemas.microsoft.com/office/drawing/2014/main" id="{460DD0A8-DC35-4991-A186-2F644259F836}"/>
                </a:ext>
              </a:extLst>
            </p:cNvPr>
            <p:cNvSpPr/>
            <p:nvPr/>
          </p:nvSpPr>
          <p:spPr>
            <a:xfrm>
              <a:off x="6536209" y="2157117"/>
              <a:ext cx="662080" cy="662080"/>
            </a:xfrm>
            <a:prstGeom prst="rect">
              <a:avLst/>
            </a:prstGeom>
            <a: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3" name="Freeform: Shape 12">
              <a:extLst>
                <a:ext uri="{FF2B5EF4-FFF2-40B4-BE49-F238E27FC236}">
                  <a16:creationId xmlns:a16="http://schemas.microsoft.com/office/drawing/2014/main" id="{03444125-7997-4AC7-B68B-7DA5325E1E32}"/>
                </a:ext>
              </a:extLst>
            </p:cNvPr>
            <p:cNvSpPr/>
            <p:nvPr/>
          </p:nvSpPr>
          <p:spPr>
            <a:xfrm>
              <a:off x="6131604" y="3090755"/>
              <a:ext cx="1471289" cy="588515"/>
            </a:xfrm>
            <a:custGeom>
              <a:avLst/>
              <a:gdLst>
                <a:gd name="connsiteX0" fmla="*/ 0 w 1471289"/>
                <a:gd name="connsiteY0" fmla="*/ 0 h 588515"/>
                <a:gd name="connsiteX1" fmla="*/ 1471289 w 1471289"/>
                <a:gd name="connsiteY1" fmla="*/ 0 h 588515"/>
                <a:gd name="connsiteX2" fmla="*/ 1471289 w 1471289"/>
                <a:gd name="connsiteY2" fmla="*/ 588515 h 588515"/>
                <a:gd name="connsiteX3" fmla="*/ 0 w 1471289"/>
                <a:gd name="connsiteY3" fmla="*/ 588515 h 588515"/>
                <a:gd name="connsiteX4" fmla="*/ 0 w 1471289"/>
                <a:gd name="connsiteY4" fmla="*/ 0 h 588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289" h="588515">
                  <a:moveTo>
                    <a:pt x="0" y="0"/>
                  </a:moveTo>
                  <a:lnTo>
                    <a:pt x="1471289" y="0"/>
                  </a:lnTo>
                  <a:lnTo>
                    <a:pt x="1471289" y="588515"/>
                  </a:lnTo>
                  <a:lnTo>
                    <a:pt x="0" y="5885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baseline="0" dirty="0"/>
                <a:t>Database</a:t>
              </a:r>
              <a:endParaRPr lang="en-US" sz="2400" kern="1200" dirty="0"/>
            </a:p>
          </p:txBody>
        </p:sp>
      </p:grpSp>
      <p:grpSp>
        <p:nvGrpSpPr>
          <p:cNvPr id="28" name="Group 27">
            <a:extLst>
              <a:ext uri="{FF2B5EF4-FFF2-40B4-BE49-F238E27FC236}">
                <a16:creationId xmlns:a16="http://schemas.microsoft.com/office/drawing/2014/main" id="{8F1FBB83-B9DE-484B-9B59-B61C36FFE32B}"/>
              </a:ext>
            </a:extLst>
          </p:cNvPr>
          <p:cNvGrpSpPr/>
          <p:nvPr/>
        </p:nvGrpSpPr>
        <p:grpSpPr>
          <a:xfrm>
            <a:off x="7860369" y="2157117"/>
            <a:ext cx="1471289" cy="1522153"/>
            <a:chOff x="7860369" y="2157117"/>
            <a:chExt cx="1471289" cy="1522153"/>
          </a:xfrm>
        </p:grpSpPr>
        <p:sp>
          <p:nvSpPr>
            <p:cNvPr id="14" name="Rectangle 13" descr="Gears">
              <a:extLst>
                <a:ext uri="{FF2B5EF4-FFF2-40B4-BE49-F238E27FC236}">
                  <a16:creationId xmlns:a16="http://schemas.microsoft.com/office/drawing/2014/main" id="{C8F0923D-2244-47AD-B522-EB6F338D2519}"/>
                </a:ext>
              </a:extLst>
            </p:cNvPr>
            <p:cNvSpPr/>
            <p:nvPr/>
          </p:nvSpPr>
          <p:spPr>
            <a:xfrm>
              <a:off x="8264973" y="2157117"/>
              <a:ext cx="662080" cy="662080"/>
            </a:xfrm>
            <a:prstGeom prst="rect">
              <a:avLst/>
            </a:prstGeom>
            <a: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5" name="Freeform: Shape 14">
              <a:extLst>
                <a:ext uri="{FF2B5EF4-FFF2-40B4-BE49-F238E27FC236}">
                  <a16:creationId xmlns:a16="http://schemas.microsoft.com/office/drawing/2014/main" id="{F0316CFA-609C-4231-BB32-D3013C16A976}"/>
                </a:ext>
              </a:extLst>
            </p:cNvPr>
            <p:cNvSpPr/>
            <p:nvPr/>
          </p:nvSpPr>
          <p:spPr>
            <a:xfrm>
              <a:off x="7860369" y="3090755"/>
              <a:ext cx="1471289" cy="588515"/>
            </a:xfrm>
            <a:custGeom>
              <a:avLst/>
              <a:gdLst>
                <a:gd name="connsiteX0" fmla="*/ 0 w 1471289"/>
                <a:gd name="connsiteY0" fmla="*/ 0 h 588515"/>
                <a:gd name="connsiteX1" fmla="*/ 1471289 w 1471289"/>
                <a:gd name="connsiteY1" fmla="*/ 0 h 588515"/>
                <a:gd name="connsiteX2" fmla="*/ 1471289 w 1471289"/>
                <a:gd name="connsiteY2" fmla="*/ 588515 h 588515"/>
                <a:gd name="connsiteX3" fmla="*/ 0 w 1471289"/>
                <a:gd name="connsiteY3" fmla="*/ 588515 h 588515"/>
                <a:gd name="connsiteX4" fmla="*/ 0 w 1471289"/>
                <a:gd name="connsiteY4" fmla="*/ 0 h 588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289" h="588515">
                  <a:moveTo>
                    <a:pt x="0" y="0"/>
                  </a:moveTo>
                  <a:lnTo>
                    <a:pt x="1471289" y="0"/>
                  </a:lnTo>
                  <a:lnTo>
                    <a:pt x="1471289" y="588515"/>
                  </a:lnTo>
                  <a:lnTo>
                    <a:pt x="0" y="5885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baseline="0" dirty="0"/>
                <a:t>Realtime</a:t>
              </a:r>
              <a:endParaRPr lang="en-US" sz="2400" kern="1200" dirty="0"/>
            </a:p>
          </p:txBody>
        </p:sp>
      </p:grpSp>
      <p:grpSp>
        <p:nvGrpSpPr>
          <p:cNvPr id="29" name="Group 28">
            <a:extLst>
              <a:ext uri="{FF2B5EF4-FFF2-40B4-BE49-F238E27FC236}">
                <a16:creationId xmlns:a16="http://schemas.microsoft.com/office/drawing/2014/main" id="{40F46201-96F7-4221-9825-7796D5BADD15}"/>
              </a:ext>
            </a:extLst>
          </p:cNvPr>
          <p:cNvGrpSpPr/>
          <p:nvPr/>
        </p:nvGrpSpPr>
        <p:grpSpPr>
          <a:xfrm>
            <a:off x="9589134" y="2157117"/>
            <a:ext cx="1471289" cy="1522153"/>
            <a:chOff x="9589134" y="2157117"/>
            <a:chExt cx="1471289" cy="1522153"/>
          </a:xfrm>
        </p:grpSpPr>
        <p:sp>
          <p:nvSpPr>
            <p:cNvPr id="16" name="Rectangle 15" descr="Wireless router">
              <a:extLst>
                <a:ext uri="{FF2B5EF4-FFF2-40B4-BE49-F238E27FC236}">
                  <a16:creationId xmlns:a16="http://schemas.microsoft.com/office/drawing/2014/main" id="{4FB9626A-A985-4A6C-9F48-96F336633578}"/>
                </a:ext>
              </a:extLst>
            </p:cNvPr>
            <p:cNvSpPr/>
            <p:nvPr/>
          </p:nvSpPr>
          <p:spPr>
            <a:xfrm>
              <a:off x="9993738" y="2157117"/>
              <a:ext cx="662080" cy="662080"/>
            </a:xfrm>
            <a:prstGeom prst="rect">
              <a:avLst/>
            </a:prstGeom>
            <a: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7" name="Freeform: Shape 16">
              <a:extLst>
                <a:ext uri="{FF2B5EF4-FFF2-40B4-BE49-F238E27FC236}">
                  <a16:creationId xmlns:a16="http://schemas.microsoft.com/office/drawing/2014/main" id="{A43F38FC-0CFE-4959-8806-D7C99E97B3FA}"/>
                </a:ext>
              </a:extLst>
            </p:cNvPr>
            <p:cNvSpPr/>
            <p:nvPr/>
          </p:nvSpPr>
          <p:spPr>
            <a:xfrm>
              <a:off x="9589134" y="3090755"/>
              <a:ext cx="1471289" cy="588515"/>
            </a:xfrm>
            <a:custGeom>
              <a:avLst/>
              <a:gdLst>
                <a:gd name="connsiteX0" fmla="*/ 0 w 1471289"/>
                <a:gd name="connsiteY0" fmla="*/ 0 h 588515"/>
                <a:gd name="connsiteX1" fmla="*/ 1471289 w 1471289"/>
                <a:gd name="connsiteY1" fmla="*/ 0 h 588515"/>
                <a:gd name="connsiteX2" fmla="*/ 1471289 w 1471289"/>
                <a:gd name="connsiteY2" fmla="*/ 588515 h 588515"/>
                <a:gd name="connsiteX3" fmla="*/ 0 w 1471289"/>
                <a:gd name="connsiteY3" fmla="*/ 588515 h 588515"/>
                <a:gd name="connsiteX4" fmla="*/ 0 w 1471289"/>
                <a:gd name="connsiteY4" fmla="*/ 0 h 588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289" h="588515">
                  <a:moveTo>
                    <a:pt x="0" y="0"/>
                  </a:moveTo>
                  <a:lnTo>
                    <a:pt x="1471289" y="0"/>
                  </a:lnTo>
                  <a:lnTo>
                    <a:pt x="1471289" y="588515"/>
                  </a:lnTo>
                  <a:lnTo>
                    <a:pt x="0" y="5885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baseline="0" dirty="0"/>
                <a:t>IoT</a:t>
              </a:r>
              <a:endParaRPr lang="en-US" sz="2400" kern="1200" dirty="0"/>
            </a:p>
          </p:txBody>
        </p:sp>
      </p:grpSp>
      <p:grpSp>
        <p:nvGrpSpPr>
          <p:cNvPr id="30" name="Group 29">
            <a:extLst>
              <a:ext uri="{FF2B5EF4-FFF2-40B4-BE49-F238E27FC236}">
                <a16:creationId xmlns:a16="http://schemas.microsoft.com/office/drawing/2014/main" id="{5C1BF520-93BE-4F78-9184-F01D132D0DE3}"/>
              </a:ext>
            </a:extLst>
          </p:cNvPr>
          <p:cNvGrpSpPr/>
          <p:nvPr/>
        </p:nvGrpSpPr>
        <p:grpSpPr>
          <a:xfrm>
            <a:off x="4402840" y="4047093"/>
            <a:ext cx="1471289" cy="1522153"/>
            <a:chOff x="4402840" y="4047093"/>
            <a:chExt cx="1471289" cy="1522153"/>
          </a:xfrm>
        </p:grpSpPr>
        <p:sp>
          <p:nvSpPr>
            <p:cNvPr id="20" name="Rectangle 19" descr="Chat Bubble">
              <a:extLst>
                <a:ext uri="{FF2B5EF4-FFF2-40B4-BE49-F238E27FC236}">
                  <a16:creationId xmlns:a16="http://schemas.microsoft.com/office/drawing/2014/main" id="{D6E19CE9-1774-4231-A491-793F76FA9804}"/>
                </a:ext>
              </a:extLst>
            </p:cNvPr>
            <p:cNvSpPr/>
            <p:nvPr/>
          </p:nvSpPr>
          <p:spPr>
            <a:xfrm>
              <a:off x="4807444" y="4047093"/>
              <a:ext cx="662080" cy="662080"/>
            </a:xfrm>
            <a:prstGeom prst="rect">
              <a:avLst/>
            </a:prstGeom>
            <a: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1" name="Freeform: Shape 20">
              <a:extLst>
                <a:ext uri="{FF2B5EF4-FFF2-40B4-BE49-F238E27FC236}">
                  <a16:creationId xmlns:a16="http://schemas.microsoft.com/office/drawing/2014/main" id="{F64623A5-8A28-4382-9B55-0BEB5E1E95DF}"/>
                </a:ext>
              </a:extLst>
            </p:cNvPr>
            <p:cNvSpPr/>
            <p:nvPr/>
          </p:nvSpPr>
          <p:spPr>
            <a:xfrm>
              <a:off x="4402840" y="4980731"/>
              <a:ext cx="1471289" cy="588515"/>
            </a:xfrm>
            <a:custGeom>
              <a:avLst/>
              <a:gdLst>
                <a:gd name="connsiteX0" fmla="*/ 0 w 1471289"/>
                <a:gd name="connsiteY0" fmla="*/ 0 h 588515"/>
                <a:gd name="connsiteX1" fmla="*/ 1471289 w 1471289"/>
                <a:gd name="connsiteY1" fmla="*/ 0 h 588515"/>
                <a:gd name="connsiteX2" fmla="*/ 1471289 w 1471289"/>
                <a:gd name="connsiteY2" fmla="*/ 588515 h 588515"/>
                <a:gd name="connsiteX3" fmla="*/ 0 w 1471289"/>
                <a:gd name="connsiteY3" fmla="*/ 588515 h 588515"/>
                <a:gd name="connsiteX4" fmla="*/ 0 w 1471289"/>
                <a:gd name="connsiteY4" fmla="*/ 0 h 588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289" h="588515">
                  <a:moveTo>
                    <a:pt x="0" y="0"/>
                  </a:moveTo>
                  <a:lnTo>
                    <a:pt x="1471289" y="0"/>
                  </a:lnTo>
                  <a:lnTo>
                    <a:pt x="1471289" y="588515"/>
                  </a:lnTo>
                  <a:lnTo>
                    <a:pt x="0" y="5885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baseline="0" dirty="0"/>
                <a:t>Messaging</a:t>
              </a:r>
              <a:endParaRPr lang="en-US" sz="2400" kern="1200" dirty="0"/>
            </a:p>
          </p:txBody>
        </p:sp>
      </p:grpSp>
      <p:grpSp>
        <p:nvGrpSpPr>
          <p:cNvPr id="31" name="Group 30">
            <a:extLst>
              <a:ext uri="{FF2B5EF4-FFF2-40B4-BE49-F238E27FC236}">
                <a16:creationId xmlns:a16="http://schemas.microsoft.com/office/drawing/2014/main" id="{20564CE4-1F6C-4CF0-B55C-5AE599FB9F0E}"/>
              </a:ext>
            </a:extLst>
          </p:cNvPr>
          <p:cNvGrpSpPr/>
          <p:nvPr/>
        </p:nvGrpSpPr>
        <p:grpSpPr>
          <a:xfrm>
            <a:off x="6131604" y="4047093"/>
            <a:ext cx="1471289" cy="1522153"/>
            <a:chOff x="6131604" y="4047093"/>
            <a:chExt cx="1471289" cy="1522153"/>
          </a:xfrm>
        </p:grpSpPr>
        <p:sp>
          <p:nvSpPr>
            <p:cNvPr id="22" name="Rectangle 21" descr="Statistics">
              <a:extLst>
                <a:ext uri="{FF2B5EF4-FFF2-40B4-BE49-F238E27FC236}">
                  <a16:creationId xmlns:a16="http://schemas.microsoft.com/office/drawing/2014/main" id="{2FA505E5-9291-4A26-B7B7-1FF08E280C47}"/>
                </a:ext>
              </a:extLst>
            </p:cNvPr>
            <p:cNvSpPr/>
            <p:nvPr/>
          </p:nvSpPr>
          <p:spPr>
            <a:xfrm>
              <a:off x="6536209" y="4047093"/>
              <a:ext cx="662080" cy="662080"/>
            </a:xfrm>
            <a:prstGeom prst="rect">
              <a:avLst/>
            </a:prstGeom>
            <a: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3" name="Freeform: Shape 22">
              <a:extLst>
                <a:ext uri="{FF2B5EF4-FFF2-40B4-BE49-F238E27FC236}">
                  <a16:creationId xmlns:a16="http://schemas.microsoft.com/office/drawing/2014/main" id="{8103D2CA-7379-4198-AC45-2126F740DF79}"/>
                </a:ext>
              </a:extLst>
            </p:cNvPr>
            <p:cNvSpPr/>
            <p:nvPr/>
          </p:nvSpPr>
          <p:spPr>
            <a:xfrm>
              <a:off x="6131604" y="4980731"/>
              <a:ext cx="1471289" cy="588515"/>
            </a:xfrm>
            <a:custGeom>
              <a:avLst/>
              <a:gdLst>
                <a:gd name="connsiteX0" fmla="*/ 0 w 1471289"/>
                <a:gd name="connsiteY0" fmla="*/ 0 h 588515"/>
                <a:gd name="connsiteX1" fmla="*/ 1471289 w 1471289"/>
                <a:gd name="connsiteY1" fmla="*/ 0 h 588515"/>
                <a:gd name="connsiteX2" fmla="*/ 1471289 w 1471289"/>
                <a:gd name="connsiteY2" fmla="*/ 588515 h 588515"/>
                <a:gd name="connsiteX3" fmla="*/ 0 w 1471289"/>
                <a:gd name="connsiteY3" fmla="*/ 588515 h 588515"/>
                <a:gd name="connsiteX4" fmla="*/ 0 w 1471289"/>
                <a:gd name="connsiteY4" fmla="*/ 0 h 588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289" h="588515">
                  <a:moveTo>
                    <a:pt x="0" y="0"/>
                  </a:moveTo>
                  <a:lnTo>
                    <a:pt x="1471289" y="0"/>
                  </a:lnTo>
                  <a:lnTo>
                    <a:pt x="1471289" y="588515"/>
                  </a:lnTo>
                  <a:lnTo>
                    <a:pt x="0" y="5885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baseline="0" dirty="0"/>
                <a:t>Analytics</a:t>
              </a:r>
              <a:endParaRPr lang="en-US" sz="2400" kern="1200" dirty="0"/>
            </a:p>
          </p:txBody>
        </p:sp>
      </p:grpSp>
    </p:spTree>
    <p:extLst>
      <p:ext uri="{BB962C8B-B14F-4D97-AF65-F5344CB8AC3E}">
        <p14:creationId xmlns:p14="http://schemas.microsoft.com/office/powerpoint/2010/main" val="2737097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500"/>
                                        <p:tgtEl>
                                          <p:spTgt spid="2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500"/>
                                        <p:tgtEl>
                                          <p:spTgt spid="30"/>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0">
  <p:cSld>
    <p:bg>
      <p:bgPr>
        <a:blipFill>
          <a:blip r:embed="rId2">
            <a:alphaModFix amt="15000"/>
          </a:blip>
          <a:stretch>
            <a:fillRect/>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250E0BD-3DAA-4106-9422-58349ED8A2E0}"/>
              </a:ext>
            </a:extLst>
          </p:cNvPr>
          <p:cNvSpPr>
            <a:spLocks noGrp="1"/>
          </p:cNvSpPr>
          <p:nvPr>
            <p:ph type="title"/>
          </p:nvPr>
        </p:nvSpPr>
        <p:spPr/>
        <p:txBody>
          <a:bodyPr/>
          <a:lstStyle/>
          <a:p>
            <a:r>
              <a:rPr lang="en-US" dirty="0"/>
              <a:t>Processing Trinity</a:t>
            </a:r>
            <a:endParaRPr lang="nl-NL" dirty="0"/>
          </a:p>
        </p:txBody>
      </p:sp>
      <p:grpSp>
        <p:nvGrpSpPr>
          <p:cNvPr id="6" name="Group 5">
            <a:extLst>
              <a:ext uri="{FF2B5EF4-FFF2-40B4-BE49-F238E27FC236}">
                <a16:creationId xmlns:a16="http://schemas.microsoft.com/office/drawing/2014/main" id="{D6213594-514D-47B7-99EE-FDFF15BB065C}"/>
              </a:ext>
            </a:extLst>
          </p:cNvPr>
          <p:cNvGrpSpPr/>
          <p:nvPr/>
        </p:nvGrpSpPr>
        <p:grpSpPr>
          <a:xfrm>
            <a:off x="4616286" y="2461020"/>
            <a:ext cx="2959428" cy="2933884"/>
            <a:chOff x="4616286" y="2461020"/>
            <a:chExt cx="2959428" cy="2933884"/>
          </a:xfrm>
        </p:grpSpPr>
        <p:sp>
          <p:nvSpPr>
            <p:cNvPr id="15" name="Text Placeholder 9">
              <a:extLst>
                <a:ext uri="{FF2B5EF4-FFF2-40B4-BE49-F238E27FC236}">
                  <a16:creationId xmlns:a16="http://schemas.microsoft.com/office/drawing/2014/main" id="{DBA28921-D442-4922-A311-B829D0F87DAD}"/>
                </a:ext>
              </a:extLst>
            </p:cNvPr>
            <p:cNvSpPr txBox="1">
              <a:spLocks/>
            </p:cNvSpPr>
            <p:nvPr/>
          </p:nvSpPr>
          <p:spPr>
            <a:xfrm>
              <a:off x="4936273" y="4667204"/>
              <a:ext cx="2319454" cy="727700"/>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buFont typeface="Arial" pitchFamily="34" charset="0"/>
                <a:buNone/>
              </a:pPr>
              <a:r>
                <a:rPr lang="en-US" dirty="0"/>
                <a:t>Compute</a:t>
              </a:r>
              <a:endParaRPr lang="nl-NL" dirty="0"/>
            </a:p>
          </p:txBody>
        </p:sp>
        <p:pic>
          <p:nvPicPr>
            <p:cNvPr id="11" name="Picture 10">
              <a:extLst>
                <a:ext uri="{FF2B5EF4-FFF2-40B4-BE49-F238E27FC236}">
                  <a16:creationId xmlns:a16="http://schemas.microsoft.com/office/drawing/2014/main" id="{285978CC-2DD8-43AC-899E-2B62E35F9BB6}"/>
                </a:ext>
              </a:extLst>
            </p:cNvPr>
            <p:cNvPicPr>
              <a:picLocks noChangeAspect="1"/>
            </p:cNvPicPr>
            <p:nvPr/>
          </p:nvPicPr>
          <p:blipFill>
            <a:blip r:embed="rId3"/>
            <a:stretch>
              <a:fillRect/>
            </a:stretch>
          </p:blipFill>
          <p:spPr>
            <a:xfrm>
              <a:off x="4616286" y="2461020"/>
              <a:ext cx="2959428" cy="1935959"/>
            </a:xfrm>
            <a:prstGeom prst="rect">
              <a:avLst/>
            </a:prstGeom>
          </p:spPr>
        </p:pic>
      </p:grpSp>
      <p:grpSp>
        <p:nvGrpSpPr>
          <p:cNvPr id="7" name="Group 6">
            <a:extLst>
              <a:ext uri="{FF2B5EF4-FFF2-40B4-BE49-F238E27FC236}">
                <a16:creationId xmlns:a16="http://schemas.microsoft.com/office/drawing/2014/main" id="{3AE36879-58B3-472C-B9B4-E05AA559FA4C}"/>
              </a:ext>
            </a:extLst>
          </p:cNvPr>
          <p:cNvGrpSpPr/>
          <p:nvPr/>
        </p:nvGrpSpPr>
        <p:grpSpPr>
          <a:xfrm>
            <a:off x="8965653" y="2765506"/>
            <a:ext cx="2959427" cy="2629398"/>
            <a:chOff x="8965653" y="2765506"/>
            <a:chExt cx="2959427" cy="2629398"/>
          </a:xfrm>
        </p:grpSpPr>
        <p:sp>
          <p:nvSpPr>
            <p:cNvPr id="16" name="Text Placeholder 9">
              <a:extLst>
                <a:ext uri="{FF2B5EF4-FFF2-40B4-BE49-F238E27FC236}">
                  <a16:creationId xmlns:a16="http://schemas.microsoft.com/office/drawing/2014/main" id="{BBF4A45A-B3A0-41FA-9180-1AC84E6E4993}"/>
                </a:ext>
              </a:extLst>
            </p:cNvPr>
            <p:cNvSpPr txBox="1">
              <a:spLocks/>
            </p:cNvSpPr>
            <p:nvPr/>
          </p:nvSpPr>
          <p:spPr>
            <a:xfrm>
              <a:off x="9158209" y="4667204"/>
              <a:ext cx="2521331" cy="727700"/>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buFont typeface="Arial" pitchFamily="34" charset="0"/>
                <a:buNone/>
              </a:pPr>
              <a:r>
                <a:rPr lang="en-US" dirty="0" err="1"/>
                <a:t>Eventing</a:t>
              </a:r>
              <a:endParaRPr lang="nl-NL" dirty="0"/>
            </a:p>
          </p:txBody>
        </p:sp>
        <p:grpSp>
          <p:nvGrpSpPr>
            <p:cNvPr id="20" name="Group 19">
              <a:extLst>
                <a:ext uri="{FF2B5EF4-FFF2-40B4-BE49-F238E27FC236}">
                  <a16:creationId xmlns:a16="http://schemas.microsoft.com/office/drawing/2014/main" id="{B6B3D71A-B455-4B21-A670-69DEB845725F}"/>
                </a:ext>
              </a:extLst>
            </p:cNvPr>
            <p:cNvGrpSpPr/>
            <p:nvPr/>
          </p:nvGrpSpPr>
          <p:grpSpPr>
            <a:xfrm>
              <a:off x="8965653" y="2765506"/>
              <a:ext cx="2959427" cy="1428125"/>
              <a:chOff x="9144815" y="2919040"/>
              <a:chExt cx="2521331" cy="1172431"/>
            </a:xfrm>
          </p:grpSpPr>
          <p:pic>
            <p:nvPicPr>
              <p:cNvPr id="18" name="Picture 17">
                <a:extLst>
                  <a:ext uri="{FF2B5EF4-FFF2-40B4-BE49-F238E27FC236}">
                    <a16:creationId xmlns:a16="http://schemas.microsoft.com/office/drawing/2014/main" id="{83895E0A-3ED9-44BF-A7FA-92701FBCD329}"/>
                  </a:ext>
                </a:extLst>
              </p:cNvPr>
              <p:cNvPicPr>
                <a:picLocks noChangeAspect="1"/>
              </p:cNvPicPr>
              <p:nvPr/>
            </p:nvPicPr>
            <p:blipFill>
              <a:blip r:embed="rId4"/>
              <a:stretch>
                <a:fillRect/>
              </a:stretch>
            </p:blipFill>
            <p:spPr>
              <a:xfrm>
                <a:off x="9144815" y="2919040"/>
                <a:ext cx="2521331" cy="1172431"/>
              </a:xfrm>
              <a:prstGeom prst="rect">
                <a:avLst/>
              </a:prstGeom>
            </p:spPr>
          </p:pic>
          <p:pic>
            <p:nvPicPr>
              <p:cNvPr id="19" name="Picture 18">
                <a:extLst>
                  <a:ext uri="{FF2B5EF4-FFF2-40B4-BE49-F238E27FC236}">
                    <a16:creationId xmlns:a16="http://schemas.microsoft.com/office/drawing/2014/main" id="{AE703805-213F-433E-9092-7634DFCD17FA}"/>
                  </a:ext>
                </a:extLst>
              </p:cNvPr>
              <p:cNvPicPr>
                <a:picLocks noChangeAspect="1"/>
              </p:cNvPicPr>
              <p:nvPr/>
            </p:nvPicPr>
            <p:blipFill>
              <a:blip r:embed="rId5"/>
              <a:stretch>
                <a:fillRect/>
              </a:stretch>
            </p:blipFill>
            <p:spPr>
              <a:xfrm>
                <a:off x="9204437" y="3034470"/>
                <a:ext cx="2356948" cy="938756"/>
              </a:xfrm>
              <a:prstGeom prst="rect">
                <a:avLst/>
              </a:prstGeom>
            </p:spPr>
          </p:pic>
        </p:grpSp>
      </p:grpSp>
      <p:grpSp>
        <p:nvGrpSpPr>
          <p:cNvPr id="5" name="Group 4">
            <a:extLst>
              <a:ext uri="{FF2B5EF4-FFF2-40B4-BE49-F238E27FC236}">
                <a16:creationId xmlns:a16="http://schemas.microsoft.com/office/drawing/2014/main" id="{0B068BDB-F524-40DD-A2C2-6E77DCEAC453}"/>
              </a:ext>
            </a:extLst>
          </p:cNvPr>
          <p:cNvGrpSpPr/>
          <p:nvPr/>
        </p:nvGrpSpPr>
        <p:grpSpPr>
          <a:xfrm>
            <a:off x="906893" y="2054187"/>
            <a:ext cx="2319454" cy="3340717"/>
            <a:chOff x="906893" y="2054187"/>
            <a:chExt cx="2319454" cy="3340717"/>
          </a:xfrm>
        </p:grpSpPr>
        <p:pic>
          <p:nvPicPr>
            <p:cNvPr id="2058" name="Picture 10" descr="File:Workflow.svg">
              <a:extLst>
                <a:ext uri="{FF2B5EF4-FFF2-40B4-BE49-F238E27FC236}">
                  <a16:creationId xmlns:a16="http://schemas.microsoft.com/office/drawing/2014/main" id="{1CC27EF4-BEF9-42D2-821E-A1F6C6C7C10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06893" y="2054187"/>
              <a:ext cx="2319454" cy="2502227"/>
            </a:xfrm>
            <a:prstGeom prst="rect">
              <a:avLst/>
            </a:prstGeom>
            <a:noFill/>
            <a:extLst>
              <a:ext uri="{909E8E84-426E-40DD-AFC4-6F175D3DCCD1}">
                <a14:hiddenFill xmlns:a14="http://schemas.microsoft.com/office/drawing/2010/main">
                  <a:solidFill>
                    <a:srgbClr val="FFFFFF"/>
                  </a:solidFill>
                </a14:hiddenFill>
              </a:ext>
            </a:extLst>
          </p:spPr>
        </p:pic>
        <p:sp>
          <p:nvSpPr>
            <p:cNvPr id="13" name="Text Placeholder 9">
              <a:extLst>
                <a:ext uri="{FF2B5EF4-FFF2-40B4-BE49-F238E27FC236}">
                  <a16:creationId xmlns:a16="http://schemas.microsoft.com/office/drawing/2014/main" id="{632C52A5-BFB8-4351-931C-AF8A9653E64C}"/>
                </a:ext>
              </a:extLst>
            </p:cNvPr>
            <p:cNvSpPr txBox="1">
              <a:spLocks/>
            </p:cNvSpPr>
            <p:nvPr/>
          </p:nvSpPr>
          <p:spPr>
            <a:xfrm>
              <a:off x="906893" y="4667204"/>
              <a:ext cx="2319454" cy="727700"/>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buFont typeface="Arial" pitchFamily="34" charset="0"/>
                <a:buNone/>
              </a:pPr>
              <a:r>
                <a:rPr lang="en-US" dirty="0"/>
                <a:t>Workflow</a:t>
              </a:r>
              <a:endParaRPr lang="nl-NL" dirty="0"/>
            </a:p>
          </p:txBody>
        </p:sp>
      </p:grpSp>
    </p:spTree>
    <p:extLst>
      <p:ext uri="{BB962C8B-B14F-4D97-AF65-F5344CB8AC3E}">
        <p14:creationId xmlns:p14="http://schemas.microsoft.com/office/powerpoint/2010/main" val="1948908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9" presetClass="emph" presetSubtype="0" nodeType="withEffect">
                                  <p:stCondLst>
                                    <p:cond delay="0"/>
                                  </p:stCondLst>
                                  <p:childTnLst>
                                    <p:set>
                                      <p:cBhvr>
                                        <p:cTn id="14" dur="indefinite"/>
                                        <p:tgtEl>
                                          <p:spTgt spid="5"/>
                                        </p:tgtEl>
                                        <p:attrNameLst>
                                          <p:attrName>style.opacity</p:attrName>
                                        </p:attrNameLst>
                                      </p:cBhvr>
                                      <p:to>
                                        <p:strVal val="0.25"/>
                                      </p:to>
                                    </p:set>
                                    <p:animEffect filter="image" prLst="opacity: 0.25">
                                      <p:cBhvr rctx="IE">
                                        <p:cTn id="15" dur="indefinite"/>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9" presetClass="emph" presetSubtype="0" nodeType="withEffect">
                                  <p:stCondLst>
                                    <p:cond delay="0"/>
                                  </p:stCondLst>
                                  <p:childTnLst>
                                    <p:set>
                                      <p:cBhvr>
                                        <p:cTn id="22" dur="indefinite"/>
                                        <p:tgtEl>
                                          <p:spTgt spid="6"/>
                                        </p:tgtEl>
                                        <p:attrNameLst>
                                          <p:attrName>style.opacity</p:attrName>
                                        </p:attrNameLst>
                                      </p:cBhvr>
                                      <p:to>
                                        <p:strVal val="0.25"/>
                                      </p:to>
                                    </p:set>
                                    <p:animEffect filter="image" prLst="opacity: 0.25">
                                      <p:cBhvr rctx="IE">
                                        <p:cTn id="23" dur="indefinite"/>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F0B663-4CCA-4ADB-89E8-E9CC0D6A5206}"/>
              </a:ext>
            </a:extLst>
          </p:cNvPr>
          <p:cNvSpPr>
            <a:spLocks noGrp="1"/>
          </p:cNvSpPr>
          <p:nvPr>
            <p:ph type="title"/>
          </p:nvPr>
        </p:nvSpPr>
        <p:spPr>
          <a:xfrm>
            <a:off x="269239" y="2084172"/>
            <a:ext cx="11653523" cy="1158793"/>
          </a:xfrm>
        </p:spPr>
        <p:txBody>
          <a:bodyPr wrap="square" anchor="t">
            <a:normAutofit/>
          </a:bodyPr>
          <a:lstStyle/>
          <a:p>
            <a:r>
              <a:rPr lang="en-US" dirty="0"/>
              <a:t>Workflow</a:t>
            </a:r>
            <a:endParaRPr lang="nl-NL" dirty="0"/>
          </a:p>
        </p:txBody>
      </p:sp>
    </p:spTree>
    <p:extLst>
      <p:ext uri="{BB962C8B-B14F-4D97-AF65-F5344CB8AC3E}">
        <p14:creationId xmlns:p14="http://schemas.microsoft.com/office/powerpoint/2010/main" val="2360567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Logic Apps</a:t>
            </a:r>
          </a:p>
        </p:txBody>
      </p:sp>
      <p:sp>
        <p:nvSpPr>
          <p:cNvPr id="3" name="Text Placeholder 2"/>
          <p:cNvSpPr>
            <a:spLocks noGrp="1"/>
          </p:cNvSpPr>
          <p:nvPr>
            <p:ph type="body" sz="quarter" idx="10"/>
          </p:nvPr>
        </p:nvSpPr>
        <p:spPr/>
        <p:txBody>
          <a:bodyPr/>
          <a:lstStyle/>
          <a:p>
            <a:r>
              <a:rPr lang="en-US" dirty="0"/>
              <a:t>Visual Designer </a:t>
            </a:r>
          </a:p>
          <a:p>
            <a:r>
              <a:rPr lang="en-US" dirty="0"/>
              <a:t>Workflow, triggers and actions</a:t>
            </a:r>
          </a:p>
          <a:p>
            <a:r>
              <a:rPr lang="en-US" dirty="0"/>
              <a:t>Applications, data and services</a:t>
            </a:r>
          </a:p>
          <a:p>
            <a:r>
              <a:rPr lang="en-US" dirty="0"/>
              <a:t>Enterprise Integration</a:t>
            </a:r>
          </a:p>
        </p:txBody>
      </p:sp>
      <p:sp>
        <p:nvSpPr>
          <p:cNvPr id="4" name="Text Placeholder 3">
            <a:extLst>
              <a:ext uri="{FF2B5EF4-FFF2-40B4-BE49-F238E27FC236}">
                <a16:creationId xmlns:a16="http://schemas.microsoft.com/office/drawing/2014/main" id="{283CB1BF-9107-4917-9233-9AFC1CAF6CDE}"/>
              </a:ext>
            </a:extLst>
          </p:cNvPr>
          <p:cNvSpPr>
            <a:spLocks noGrp="1"/>
          </p:cNvSpPr>
          <p:nvPr>
            <p:ph type="body" sz="quarter" idx="11"/>
          </p:nvPr>
        </p:nvSpPr>
        <p:spPr/>
        <p:txBody>
          <a:bodyPr/>
          <a:lstStyle/>
          <a:p>
            <a:endParaRPr lang="en-NL"/>
          </a:p>
        </p:txBody>
      </p:sp>
      <p:pic>
        <p:nvPicPr>
          <p:cNvPr id="26" name="Picture Placeholder 11">
            <a:extLst>
              <a:ext uri="{FF2B5EF4-FFF2-40B4-BE49-F238E27FC236}">
                <a16:creationId xmlns:a16="http://schemas.microsoft.com/office/drawing/2014/main" id="{8218E8F7-5EDD-4043-9BE8-45A0044D33CE}"/>
              </a:ext>
            </a:extLst>
          </p:cNvPr>
          <p:cNvPicPr>
            <a:picLocks noChangeAspect="1"/>
          </p:cNvPicPr>
          <p:nvPr/>
        </p:nvPicPr>
        <p:blipFill>
          <a:blip r:embed="rId4" cstate="screen">
            <a:clrChange>
              <a:clrFrom>
                <a:srgbClr val="F2F2F2"/>
              </a:clrFrom>
              <a:clrTo>
                <a:srgbClr val="F2F2F2">
                  <a:alpha val="0"/>
                </a:srgbClr>
              </a:clrTo>
            </a:clrChange>
            <a:extLst>
              <a:ext uri="{28A0092B-C50C-407E-A947-70E740481C1C}">
                <a14:useLocalDpi xmlns:a14="http://schemas.microsoft.com/office/drawing/2010/main"/>
              </a:ext>
            </a:extLst>
          </a:blip>
          <a:srcRect l="20887" r="20887"/>
          <a:stretch>
            <a:fillRect/>
          </a:stretch>
        </p:blipFill>
        <p:spPr>
          <a:xfrm>
            <a:off x="6097556" y="0"/>
            <a:ext cx="6094444" cy="6856100"/>
          </a:xfrm>
          <a:prstGeom prst="rect">
            <a:avLst/>
          </a:prstGeom>
        </p:spPr>
      </p:pic>
    </p:spTree>
    <p:extLst>
      <p:ext uri="{BB962C8B-B14F-4D97-AF65-F5344CB8AC3E}">
        <p14:creationId xmlns:p14="http://schemas.microsoft.com/office/powerpoint/2010/main" val="1718130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9" presetClass="emph" presetSubtype="0" nodeType="withEffect">
                                  <p:stCondLst>
                                    <p:cond delay="0"/>
                                  </p:stCondLst>
                                  <p:childTnLst>
                                    <p:set>
                                      <p:cBhvr>
                                        <p:cTn id="17" dur="indefinite"/>
                                        <p:tgtEl>
                                          <p:spTgt spid="3">
                                            <p:txEl>
                                              <p:pRg st="0" end="0"/>
                                            </p:txEl>
                                          </p:spTgt>
                                        </p:tgtEl>
                                        <p:attrNameLst>
                                          <p:attrName>style.opacity</p:attrName>
                                        </p:attrNameLst>
                                      </p:cBhvr>
                                      <p:to>
                                        <p:strVal val="0.25"/>
                                      </p:to>
                                    </p:set>
                                    <p:animEffect filter="image" prLst="opacity: 0.25">
                                      <p:cBhvr rctx="IE">
                                        <p:cTn id="18" dur="indefinite"/>
                                        <p:tgtEl>
                                          <p:spTgt spid="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par>
                                <p:cTn id="24" presetID="9" presetClass="emph" presetSubtype="0" nodeType="withEffect">
                                  <p:stCondLst>
                                    <p:cond delay="0"/>
                                  </p:stCondLst>
                                  <p:childTnLst>
                                    <p:set>
                                      <p:cBhvr>
                                        <p:cTn id="25" dur="indefinite"/>
                                        <p:tgtEl>
                                          <p:spTgt spid="3">
                                            <p:txEl>
                                              <p:pRg st="1" end="1"/>
                                            </p:txEl>
                                          </p:spTgt>
                                        </p:tgtEl>
                                        <p:attrNameLst>
                                          <p:attrName>style.opacity</p:attrName>
                                        </p:attrNameLst>
                                      </p:cBhvr>
                                      <p:to>
                                        <p:strVal val="0.25"/>
                                      </p:to>
                                    </p:set>
                                    <p:animEffect filter="image" prLst="opacity: 0.25">
                                      <p:cBhvr rctx="IE">
                                        <p:cTn id="26" dur="indefinite"/>
                                        <p:tgtEl>
                                          <p:spTgt spid="3">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500"/>
                                        <p:tgtEl>
                                          <p:spTgt spid="3">
                                            <p:txEl>
                                              <p:pRg st="3" end="3"/>
                                            </p:txEl>
                                          </p:spTgt>
                                        </p:tgtEl>
                                      </p:cBhvr>
                                    </p:animEffect>
                                  </p:childTnLst>
                                </p:cTn>
                              </p:par>
                              <p:par>
                                <p:cTn id="32" presetID="9" presetClass="emph" presetSubtype="0" nodeType="withEffect">
                                  <p:stCondLst>
                                    <p:cond delay="0"/>
                                  </p:stCondLst>
                                  <p:childTnLst>
                                    <p:set>
                                      <p:cBhvr>
                                        <p:cTn id="33" dur="indefinite"/>
                                        <p:tgtEl>
                                          <p:spTgt spid="3">
                                            <p:txEl>
                                              <p:pRg st="2" end="2"/>
                                            </p:txEl>
                                          </p:spTgt>
                                        </p:tgtEl>
                                        <p:attrNameLst>
                                          <p:attrName>style.opacity</p:attrName>
                                        </p:attrNameLst>
                                      </p:cBhvr>
                                      <p:to>
                                        <p:strVal val="0.25"/>
                                      </p:to>
                                    </p:set>
                                    <p:animEffect filter="image" prLst="opacity: 0.25">
                                      <p:cBhvr rctx="IE">
                                        <p:cTn id="34" dur="indefinite"/>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2C47F39-2EFD-4F6A-A395-5C30CACA4B6C}"/>
              </a:ext>
            </a:extLst>
          </p:cNvPr>
          <p:cNvSpPr>
            <a:spLocks noGrp="1"/>
          </p:cNvSpPr>
          <p:nvPr>
            <p:ph type="title"/>
          </p:nvPr>
        </p:nvSpPr>
        <p:spPr/>
        <p:txBody>
          <a:bodyPr/>
          <a:lstStyle/>
          <a:p>
            <a:r>
              <a:rPr lang="en-NZ" dirty="0"/>
              <a:t>Connected</a:t>
            </a:r>
            <a:endParaRPr lang="nl-NL" dirty="0"/>
          </a:p>
        </p:txBody>
      </p:sp>
      <p:sp>
        <p:nvSpPr>
          <p:cNvPr id="8" name="Text Placeholder 7">
            <a:extLst>
              <a:ext uri="{FF2B5EF4-FFF2-40B4-BE49-F238E27FC236}">
                <a16:creationId xmlns:a16="http://schemas.microsoft.com/office/drawing/2014/main" id="{EEAB4BC6-5B9D-4629-B82C-6394E3CC07F3}"/>
              </a:ext>
            </a:extLst>
          </p:cNvPr>
          <p:cNvSpPr>
            <a:spLocks noGrp="1"/>
          </p:cNvSpPr>
          <p:nvPr>
            <p:ph type="body" sz="quarter" idx="10"/>
          </p:nvPr>
        </p:nvSpPr>
        <p:spPr/>
        <p:txBody>
          <a:bodyPr/>
          <a:lstStyle/>
          <a:p>
            <a:r>
              <a:rPr lang="en-US" dirty="0"/>
              <a:t>Cloud APIs and platform functionality</a:t>
            </a:r>
          </a:p>
          <a:p>
            <a:pPr lvl="1"/>
            <a:r>
              <a:rPr lang="en-US" dirty="0"/>
              <a:t>Over 250 OOTB connectors</a:t>
            </a:r>
          </a:p>
          <a:p>
            <a:pPr lvl="1"/>
            <a:r>
              <a:rPr lang="en-US" dirty="0"/>
              <a:t>Hosted and managed</a:t>
            </a:r>
          </a:p>
          <a:p>
            <a:pPr lvl="1"/>
            <a:r>
              <a:rPr lang="en-US" dirty="0"/>
              <a:t>Scalable</a:t>
            </a:r>
          </a:p>
          <a:p>
            <a:pPr lvl="1"/>
            <a:r>
              <a:rPr lang="en-US" dirty="0"/>
              <a:t>Rapid development</a:t>
            </a:r>
          </a:p>
          <a:p>
            <a:pPr lvl="1"/>
            <a:r>
              <a:rPr lang="en-US" dirty="0"/>
              <a:t>Open source</a:t>
            </a:r>
          </a:p>
        </p:txBody>
      </p:sp>
      <p:sp>
        <p:nvSpPr>
          <p:cNvPr id="5" name="Text Placeholder 4">
            <a:extLst>
              <a:ext uri="{FF2B5EF4-FFF2-40B4-BE49-F238E27FC236}">
                <a16:creationId xmlns:a16="http://schemas.microsoft.com/office/drawing/2014/main" id="{9431169E-AB96-473D-A8C1-1E1813432EBA}"/>
              </a:ext>
            </a:extLst>
          </p:cNvPr>
          <p:cNvSpPr>
            <a:spLocks noGrp="1"/>
          </p:cNvSpPr>
          <p:nvPr>
            <p:ph type="body" sz="quarter" idx="11"/>
          </p:nvPr>
        </p:nvSpPr>
        <p:spPr/>
        <p:txBody>
          <a:bodyPr/>
          <a:lstStyle/>
          <a:p>
            <a:r>
              <a:rPr lang="en-US" dirty="0"/>
              <a:t>API connections</a:t>
            </a:r>
          </a:p>
          <a:p>
            <a:pPr lvl="1"/>
            <a:r>
              <a:rPr lang="en-US" dirty="0"/>
              <a:t>Authenticate once and reuse</a:t>
            </a:r>
          </a:p>
          <a:p>
            <a:pPr lvl="1"/>
            <a:r>
              <a:rPr lang="en-US" dirty="0"/>
              <a:t>Simple to deploy</a:t>
            </a:r>
          </a:p>
          <a:p>
            <a:pPr lvl="1"/>
            <a:r>
              <a:rPr lang="en-US" dirty="0"/>
              <a:t>Easily manageable</a:t>
            </a:r>
          </a:p>
        </p:txBody>
      </p:sp>
    </p:spTree>
    <p:extLst>
      <p:ext uri="{BB962C8B-B14F-4D97-AF65-F5344CB8AC3E}">
        <p14:creationId xmlns:p14="http://schemas.microsoft.com/office/powerpoint/2010/main" val="999647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par>
                                <p:cTn id="18" presetID="9" presetClass="emph" presetSubtype="0" nodeType="withEffect">
                                  <p:stCondLst>
                                    <p:cond delay="0"/>
                                  </p:stCondLst>
                                  <p:childTnLst>
                                    <p:set>
                                      <p:cBhvr>
                                        <p:cTn id="19" dur="indefinite"/>
                                        <p:tgtEl>
                                          <p:spTgt spid="8">
                                            <p:txEl>
                                              <p:pRg st="1" end="1"/>
                                            </p:txEl>
                                          </p:spTgt>
                                        </p:tgtEl>
                                        <p:attrNameLst>
                                          <p:attrName>style.opacity</p:attrName>
                                        </p:attrNameLst>
                                      </p:cBhvr>
                                      <p:to>
                                        <p:strVal val="0.25"/>
                                      </p:to>
                                    </p:set>
                                    <p:animEffect filter="image" prLst="opacity: 0.25">
                                      <p:cBhvr rctx="IE">
                                        <p:cTn id="20" dur="indefinite"/>
                                        <p:tgtEl>
                                          <p:spTgt spid="8">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Effect transition="in" filter="fade">
                                      <p:cBhvr>
                                        <p:cTn id="25" dur="500"/>
                                        <p:tgtEl>
                                          <p:spTgt spid="8">
                                            <p:txEl>
                                              <p:pRg st="3" end="3"/>
                                            </p:txEl>
                                          </p:spTgt>
                                        </p:tgtEl>
                                      </p:cBhvr>
                                    </p:animEffect>
                                  </p:childTnLst>
                                </p:cTn>
                              </p:par>
                              <p:par>
                                <p:cTn id="26" presetID="9" presetClass="emph" presetSubtype="0" nodeType="withEffect">
                                  <p:stCondLst>
                                    <p:cond delay="0"/>
                                  </p:stCondLst>
                                  <p:childTnLst>
                                    <p:set>
                                      <p:cBhvr>
                                        <p:cTn id="27" dur="indefinite"/>
                                        <p:tgtEl>
                                          <p:spTgt spid="8">
                                            <p:txEl>
                                              <p:pRg st="2" end="2"/>
                                            </p:txEl>
                                          </p:spTgt>
                                        </p:tgtEl>
                                        <p:attrNameLst>
                                          <p:attrName>style.opacity</p:attrName>
                                        </p:attrNameLst>
                                      </p:cBhvr>
                                      <p:to>
                                        <p:strVal val="0.25"/>
                                      </p:to>
                                    </p:set>
                                    <p:animEffect filter="image" prLst="opacity: 0.25">
                                      <p:cBhvr rctx="IE">
                                        <p:cTn id="28" dur="indefinite"/>
                                        <p:tgtEl>
                                          <p:spTgt spid="8">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8">
                                            <p:txEl>
                                              <p:pRg st="4" end="4"/>
                                            </p:txEl>
                                          </p:spTgt>
                                        </p:tgtEl>
                                        <p:attrNameLst>
                                          <p:attrName>style.visibility</p:attrName>
                                        </p:attrNameLst>
                                      </p:cBhvr>
                                      <p:to>
                                        <p:strVal val="visible"/>
                                      </p:to>
                                    </p:set>
                                    <p:animEffect transition="in" filter="fade">
                                      <p:cBhvr>
                                        <p:cTn id="33" dur="500"/>
                                        <p:tgtEl>
                                          <p:spTgt spid="8">
                                            <p:txEl>
                                              <p:pRg st="4" end="4"/>
                                            </p:txEl>
                                          </p:spTgt>
                                        </p:tgtEl>
                                      </p:cBhvr>
                                    </p:animEffect>
                                  </p:childTnLst>
                                </p:cTn>
                              </p:par>
                              <p:par>
                                <p:cTn id="34" presetID="9" presetClass="emph" presetSubtype="0" nodeType="withEffect">
                                  <p:stCondLst>
                                    <p:cond delay="0"/>
                                  </p:stCondLst>
                                  <p:childTnLst>
                                    <p:set>
                                      <p:cBhvr>
                                        <p:cTn id="35" dur="indefinite"/>
                                        <p:tgtEl>
                                          <p:spTgt spid="8">
                                            <p:txEl>
                                              <p:pRg st="3" end="3"/>
                                            </p:txEl>
                                          </p:spTgt>
                                        </p:tgtEl>
                                        <p:attrNameLst>
                                          <p:attrName>style.opacity</p:attrName>
                                        </p:attrNameLst>
                                      </p:cBhvr>
                                      <p:to>
                                        <p:strVal val="0.25"/>
                                      </p:to>
                                    </p:set>
                                    <p:animEffect filter="image" prLst="opacity: 0.25">
                                      <p:cBhvr rctx="IE">
                                        <p:cTn id="36" dur="indefinite"/>
                                        <p:tgtEl>
                                          <p:spTgt spid="8">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animEffect transition="in" filter="fade">
                                      <p:cBhvr>
                                        <p:cTn id="41" dur="500"/>
                                        <p:tgtEl>
                                          <p:spTgt spid="8">
                                            <p:txEl>
                                              <p:pRg st="5" end="5"/>
                                            </p:txEl>
                                          </p:spTgt>
                                        </p:tgtEl>
                                      </p:cBhvr>
                                    </p:animEffect>
                                  </p:childTnLst>
                                </p:cTn>
                              </p:par>
                              <p:par>
                                <p:cTn id="42" presetID="9" presetClass="emph" presetSubtype="0" nodeType="withEffect">
                                  <p:stCondLst>
                                    <p:cond delay="0"/>
                                  </p:stCondLst>
                                  <p:childTnLst>
                                    <p:set>
                                      <p:cBhvr>
                                        <p:cTn id="43" dur="indefinite"/>
                                        <p:tgtEl>
                                          <p:spTgt spid="8">
                                            <p:txEl>
                                              <p:pRg st="4" end="4"/>
                                            </p:txEl>
                                          </p:spTgt>
                                        </p:tgtEl>
                                        <p:attrNameLst>
                                          <p:attrName>style.opacity</p:attrName>
                                        </p:attrNameLst>
                                      </p:cBhvr>
                                      <p:to>
                                        <p:strVal val="0.25"/>
                                      </p:to>
                                    </p:set>
                                    <p:animEffect filter="image" prLst="opacity: 0.25">
                                      <p:cBhvr rctx="IE">
                                        <p:cTn id="44" dur="indefinite"/>
                                        <p:tgtEl>
                                          <p:spTgt spid="8">
                                            <p:txEl>
                                              <p:pRg st="4" end="4"/>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
                                            <p:txEl>
                                              <p:pRg st="0" end="0"/>
                                            </p:txEl>
                                          </p:spTgt>
                                        </p:tgtEl>
                                        <p:attrNameLst>
                                          <p:attrName>style.visibility</p:attrName>
                                        </p:attrNameLst>
                                      </p:cBhvr>
                                      <p:to>
                                        <p:strVal val="visible"/>
                                      </p:to>
                                    </p:set>
                                    <p:animEffect transition="in" filter="fade">
                                      <p:cBhvr>
                                        <p:cTn id="49" dur="500"/>
                                        <p:tgtEl>
                                          <p:spTgt spid="5">
                                            <p:txEl>
                                              <p:pRg st="0" end="0"/>
                                            </p:txEl>
                                          </p:spTgt>
                                        </p:tgtEl>
                                      </p:cBhvr>
                                    </p:animEffect>
                                  </p:childTnLst>
                                </p:cTn>
                              </p:par>
                              <p:par>
                                <p:cTn id="50" presetID="9" presetClass="emph" presetSubtype="0" nodeType="withEffect">
                                  <p:stCondLst>
                                    <p:cond delay="0"/>
                                  </p:stCondLst>
                                  <p:childTnLst>
                                    <p:set>
                                      <p:cBhvr>
                                        <p:cTn id="51" dur="indefinite"/>
                                        <p:tgtEl>
                                          <p:spTgt spid="8">
                                            <p:txEl>
                                              <p:pRg st="5" end="5"/>
                                            </p:txEl>
                                          </p:spTgt>
                                        </p:tgtEl>
                                        <p:attrNameLst>
                                          <p:attrName>style.opacity</p:attrName>
                                        </p:attrNameLst>
                                      </p:cBhvr>
                                      <p:to>
                                        <p:strVal val="0.25"/>
                                      </p:to>
                                    </p:set>
                                    <p:animEffect filter="image" prLst="opacity: 0.25">
                                      <p:cBhvr rctx="IE">
                                        <p:cTn id="52" dur="indefinite"/>
                                        <p:tgtEl>
                                          <p:spTgt spid="8">
                                            <p:txEl>
                                              <p:pRg st="5" end="5"/>
                                            </p:txEl>
                                          </p:spTgt>
                                        </p:tgtEl>
                                      </p:cBhvr>
                                    </p:animEffect>
                                  </p:childTnLst>
                                </p:cTn>
                              </p:par>
                              <p:par>
                                <p:cTn id="53" presetID="9" presetClass="emph" presetSubtype="0" nodeType="withEffect">
                                  <p:stCondLst>
                                    <p:cond delay="0"/>
                                  </p:stCondLst>
                                  <p:childTnLst>
                                    <p:set>
                                      <p:cBhvr>
                                        <p:cTn id="54" dur="indefinite"/>
                                        <p:tgtEl>
                                          <p:spTgt spid="8">
                                            <p:txEl>
                                              <p:pRg st="0" end="0"/>
                                            </p:txEl>
                                          </p:spTgt>
                                        </p:tgtEl>
                                        <p:attrNameLst>
                                          <p:attrName>style.opacity</p:attrName>
                                        </p:attrNameLst>
                                      </p:cBhvr>
                                      <p:to>
                                        <p:strVal val="0.25"/>
                                      </p:to>
                                    </p:set>
                                    <p:animEffect filter="image" prLst="opacity: 0.25">
                                      <p:cBhvr rctx="IE">
                                        <p:cTn id="55" dur="indefinite"/>
                                        <p:tgtEl>
                                          <p:spTgt spid="8">
                                            <p:txEl>
                                              <p:pRg st="0" end="0"/>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5">
                                            <p:txEl>
                                              <p:pRg st="1" end="1"/>
                                            </p:txEl>
                                          </p:spTgt>
                                        </p:tgtEl>
                                        <p:attrNameLst>
                                          <p:attrName>style.visibility</p:attrName>
                                        </p:attrNameLst>
                                      </p:cBhvr>
                                      <p:to>
                                        <p:strVal val="visible"/>
                                      </p:to>
                                    </p:set>
                                    <p:animEffect transition="in" filter="fade">
                                      <p:cBhvr>
                                        <p:cTn id="60" dur="500"/>
                                        <p:tgtEl>
                                          <p:spTgt spid="5">
                                            <p:txEl>
                                              <p:pRg st="1" end="1"/>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5">
                                            <p:txEl>
                                              <p:pRg st="2" end="2"/>
                                            </p:txEl>
                                          </p:spTgt>
                                        </p:tgtEl>
                                        <p:attrNameLst>
                                          <p:attrName>style.visibility</p:attrName>
                                        </p:attrNameLst>
                                      </p:cBhvr>
                                      <p:to>
                                        <p:strVal val="visible"/>
                                      </p:to>
                                    </p:set>
                                    <p:animEffect transition="in" filter="fade">
                                      <p:cBhvr>
                                        <p:cTn id="65" dur="500"/>
                                        <p:tgtEl>
                                          <p:spTgt spid="5">
                                            <p:txEl>
                                              <p:pRg st="2" end="2"/>
                                            </p:txEl>
                                          </p:spTgt>
                                        </p:tgtEl>
                                      </p:cBhvr>
                                    </p:animEffect>
                                  </p:childTnLst>
                                </p:cTn>
                              </p:par>
                              <p:par>
                                <p:cTn id="66" presetID="9" presetClass="emph" presetSubtype="0" nodeType="withEffect">
                                  <p:stCondLst>
                                    <p:cond delay="0"/>
                                  </p:stCondLst>
                                  <p:childTnLst>
                                    <p:set>
                                      <p:cBhvr>
                                        <p:cTn id="67" dur="indefinite"/>
                                        <p:tgtEl>
                                          <p:spTgt spid="5">
                                            <p:txEl>
                                              <p:pRg st="1" end="1"/>
                                            </p:txEl>
                                          </p:spTgt>
                                        </p:tgtEl>
                                        <p:attrNameLst>
                                          <p:attrName>style.opacity</p:attrName>
                                        </p:attrNameLst>
                                      </p:cBhvr>
                                      <p:to>
                                        <p:strVal val="0.25"/>
                                      </p:to>
                                    </p:set>
                                    <p:animEffect filter="image" prLst="opacity: 0.25">
                                      <p:cBhvr rctx="IE">
                                        <p:cTn id="68" dur="indefinite"/>
                                        <p:tgtEl>
                                          <p:spTgt spid="5">
                                            <p:txEl>
                                              <p:pRg st="1" end="1"/>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5">
                                            <p:txEl>
                                              <p:pRg st="3" end="3"/>
                                            </p:txEl>
                                          </p:spTgt>
                                        </p:tgtEl>
                                        <p:attrNameLst>
                                          <p:attrName>style.visibility</p:attrName>
                                        </p:attrNameLst>
                                      </p:cBhvr>
                                      <p:to>
                                        <p:strVal val="visible"/>
                                      </p:to>
                                    </p:set>
                                    <p:animEffect transition="in" filter="fade">
                                      <p:cBhvr>
                                        <p:cTn id="73" dur="500"/>
                                        <p:tgtEl>
                                          <p:spTgt spid="5">
                                            <p:txEl>
                                              <p:pRg st="3" end="3"/>
                                            </p:txEl>
                                          </p:spTgt>
                                        </p:tgtEl>
                                      </p:cBhvr>
                                    </p:animEffect>
                                  </p:childTnLst>
                                </p:cTn>
                              </p:par>
                              <p:par>
                                <p:cTn id="74" presetID="9" presetClass="emph" presetSubtype="0" nodeType="withEffect">
                                  <p:stCondLst>
                                    <p:cond delay="0"/>
                                  </p:stCondLst>
                                  <p:childTnLst>
                                    <p:set>
                                      <p:cBhvr>
                                        <p:cTn id="75" dur="indefinite"/>
                                        <p:tgtEl>
                                          <p:spTgt spid="5">
                                            <p:txEl>
                                              <p:pRg st="2" end="2"/>
                                            </p:txEl>
                                          </p:spTgt>
                                        </p:tgtEl>
                                        <p:attrNameLst>
                                          <p:attrName>style.opacity</p:attrName>
                                        </p:attrNameLst>
                                      </p:cBhvr>
                                      <p:to>
                                        <p:strVal val="0.25"/>
                                      </p:to>
                                    </p:set>
                                    <p:animEffect filter="image" prLst="opacity: 0.25">
                                      <p:cBhvr rctx="IE">
                                        <p:cTn id="76" dur="indefinite"/>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mt="15000"/>
          </a:blip>
          <a:stretch>
            <a:fillRect/>
          </a:stretch>
        </a:blipFill>
        <a:effectLst/>
      </p:bgPr>
    </p:bg>
    <p:spTree>
      <p:nvGrpSpPr>
        <p:cNvPr id="1" name=""/>
        <p:cNvGrpSpPr/>
        <p:nvPr/>
      </p:nvGrpSpPr>
      <p:grpSpPr>
        <a:xfrm>
          <a:off x="0" y="0"/>
          <a:ext cx="0" cy="0"/>
          <a:chOff x="0" y="0"/>
          <a:chExt cx="0" cy="0"/>
        </a:xfrm>
      </p:grpSpPr>
      <p:sp>
        <p:nvSpPr>
          <p:cNvPr id="6" name="Title 1"/>
          <p:cNvSpPr txBox="1">
            <a:spLocks/>
          </p:cNvSpPr>
          <p:nvPr/>
        </p:nvSpPr>
        <p:spPr>
          <a:xfrm>
            <a:off x="247505" y="973"/>
            <a:ext cx="3734571" cy="6856054"/>
          </a:xfrm>
          <a:prstGeom prst="rect">
            <a:avLst/>
          </a:prstGeom>
        </p:spPr>
        <p:txBody>
          <a:bodyPr vert="horz" wrap="square" lIns="143407" tIns="89630" rIns="143407" bIns="8963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192">
              <a:defRPr/>
            </a:pPr>
            <a:endParaRPr lang="en-NZ" sz="4704" dirty="0">
              <a:gradFill>
                <a:gsLst>
                  <a:gs pos="2917">
                    <a:srgbClr val="FFFFFF"/>
                  </a:gs>
                  <a:gs pos="30000">
                    <a:srgbClr val="FFFFFF"/>
                  </a:gs>
                </a:gsLst>
                <a:lin ang="5400000" scaled="0"/>
              </a:gradFill>
              <a:latin typeface="Segoe UI Light"/>
            </a:endParaRPr>
          </a:p>
        </p:txBody>
      </p:sp>
      <p:sp>
        <p:nvSpPr>
          <p:cNvPr id="3" name="Title 2">
            <a:extLst>
              <a:ext uri="{FF2B5EF4-FFF2-40B4-BE49-F238E27FC236}">
                <a16:creationId xmlns:a16="http://schemas.microsoft.com/office/drawing/2014/main" id="{8916C2BA-BC63-4AAC-B8AD-2E32861BF0D5}"/>
              </a:ext>
            </a:extLst>
          </p:cNvPr>
          <p:cNvSpPr>
            <a:spLocks noGrp="1"/>
          </p:cNvSpPr>
          <p:nvPr>
            <p:ph type="title"/>
          </p:nvPr>
        </p:nvSpPr>
        <p:spPr/>
        <p:txBody>
          <a:bodyPr/>
          <a:lstStyle/>
          <a:p>
            <a:r>
              <a:rPr lang="en-NZ" dirty="0"/>
              <a:t>Custom Connectors</a:t>
            </a:r>
            <a:br>
              <a:rPr lang="en-NZ" dirty="0"/>
            </a:br>
            <a:endParaRPr lang="en-NL" dirty="0"/>
          </a:p>
        </p:txBody>
      </p:sp>
      <p:pic>
        <p:nvPicPr>
          <p:cNvPr id="10" name="Picture 2" descr="https://msflowblogscdn.azureedge.net/wp-content/uploads/2019/04/policy-templates-flow.png">
            <a:extLst>
              <a:ext uri="{FF2B5EF4-FFF2-40B4-BE49-F238E27FC236}">
                <a16:creationId xmlns:a16="http://schemas.microsoft.com/office/drawing/2014/main" id="{0F63A547-8E60-40EC-8107-C9355F7F866A}"/>
              </a:ext>
            </a:extLst>
          </p:cNvPr>
          <p:cNvPicPr>
            <a:picLocks noGrp="1" noChangeAspect="1" noChangeArrowheads="1"/>
          </p:cNvPicPr>
          <p:nvPr>
            <p:ph idx="4294967295"/>
          </p:nvPr>
        </p:nvPicPr>
        <p:blipFill>
          <a:blip r:embed="rId4">
            <a:extLst>
              <a:ext uri="{28A0092B-C50C-407E-A947-70E740481C1C}">
                <a14:useLocalDpi xmlns:a14="http://schemas.microsoft.com/office/drawing/2010/main" val="0"/>
              </a:ext>
            </a:extLst>
          </a:blip>
          <a:srcRect/>
          <a:stretch>
            <a:fillRect/>
          </a:stretch>
        </p:blipFill>
        <p:spPr bwMode="auto">
          <a:xfrm>
            <a:off x="2375694" y="1490663"/>
            <a:ext cx="7440612" cy="3876675"/>
          </a:xfrm>
          <a:prstGeom prst="rect">
            <a:avLst/>
          </a:prstGeom>
          <a:blipFill>
            <a:blip r:embed="rId3">
              <a:alphaModFix amt="15000"/>
            </a:blip>
            <a:stretch>
              <a:fillRect/>
            </a:stretch>
          </a:blipFill>
        </p:spPr>
      </p:pic>
    </p:spTree>
    <p:extLst>
      <p:ext uri="{BB962C8B-B14F-4D97-AF65-F5344CB8AC3E}">
        <p14:creationId xmlns:p14="http://schemas.microsoft.com/office/powerpoint/2010/main" val="847906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2000" b="-2000"/>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A2F12F-4932-48CC-9918-EF1CF2DA9DF4}"/>
              </a:ext>
            </a:extLst>
          </p:cNvPr>
          <p:cNvSpPr>
            <a:spLocks noGrp="1"/>
          </p:cNvSpPr>
          <p:nvPr>
            <p:ph type="title"/>
          </p:nvPr>
        </p:nvSpPr>
        <p:spPr>
          <a:xfrm>
            <a:off x="423334" y="274639"/>
            <a:ext cx="11159066" cy="1143000"/>
          </a:xfrm>
        </p:spPr>
        <p:txBody>
          <a:bodyPr wrap="square" anchor="ctr">
            <a:normAutofit/>
          </a:bodyPr>
          <a:lstStyle/>
          <a:p>
            <a:r>
              <a:rPr lang="en-NZ" dirty="0"/>
              <a:t>Monitoring &amp; Tracking</a:t>
            </a:r>
            <a:endParaRPr lang="en-NL" dirty="0"/>
          </a:p>
        </p:txBody>
      </p:sp>
      <p:sp>
        <p:nvSpPr>
          <p:cNvPr id="6" name="Title 1"/>
          <p:cNvSpPr txBox="1">
            <a:spLocks/>
          </p:cNvSpPr>
          <p:nvPr/>
        </p:nvSpPr>
        <p:spPr>
          <a:xfrm>
            <a:off x="247505" y="973"/>
            <a:ext cx="3734571" cy="6856054"/>
          </a:xfrm>
          <a:prstGeom prst="rect">
            <a:avLst/>
          </a:prstGeom>
        </p:spPr>
        <p:txBody>
          <a:bodyPr vert="horz" wrap="square" lIns="143407" tIns="89630" rIns="143407" bIns="8963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192">
              <a:defRPr/>
            </a:pPr>
            <a:endParaRPr lang="en-NZ" sz="4704" dirty="0">
              <a:gradFill>
                <a:gsLst>
                  <a:gs pos="2917">
                    <a:srgbClr val="FFFFFF"/>
                  </a:gs>
                  <a:gs pos="30000">
                    <a:srgbClr val="FFFFFF"/>
                  </a:gs>
                </a:gsLst>
                <a:lin ang="5400000" scaled="0"/>
              </a:gradFill>
              <a:latin typeface="Segoe UI Light"/>
            </a:endParaRPr>
          </a:p>
        </p:txBody>
      </p:sp>
      <p:grpSp>
        <p:nvGrpSpPr>
          <p:cNvPr id="24" name="Group 23">
            <a:extLst>
              <a:ext uri="{FF2B5EF4-FFF2-40B4-BE49-F238E27FC236}">
                <a16:creationId xmlns:a16="http://schemas.microsoft.com/office/drawing/2014/main" id="{DC8B81E2-F640-4F98-B0F5-215EC4473350}"/>
              </a:ext>
            </a:extLst>
          </p:cNvPr>
          <p:cNvGrpSpPr/>
          <p:nvPr/>
        </p:nvGrpSpPr>
        <p:grpSpPr>
          <a:xfrm>
            <a:off x="872866" y="2783182"/>
            <a:ext cx="1800000" cy="2160000"/>
            <a:chOff x="872866" y="2783182"/>
            <a:chExt cx="1800000" cy="2160000"/>
          </a:xfrm>
        </p:grpSpPr>
        <p:sp>
          <p:nvSpPr>
            <p:cNvPr id="7" name="Oval 6">
              <a:extLst>
                <a:ext uri="{FF2B5EF4-FFF2-40B4-BE49-F238E27FC236}">
                  <a16:creationId xmlns:a16="http://schemas.microsoft.com/office/drawing/2014/main" id="{97AFC784-81A2-4307-A410-3DB66E5D4CEC}"/>
                </a:ext>
              </a:extLst>
            </p:cNvPr>
            <p:cNvSpPr/>
            <p:nvPr/>
          </p:nvSpPr>
          <p:spPr>
            <a:xfrm>
              <a:off x="1223866" y="2783182"/>
              <a:ext cx="1098000" cy="1098000"/>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9" name="Rectangle 8" descr="Run">
              <a:extLst>
                <a:ext uri="{FF2B5EF4-FFF2-40B4-BE49-F238E27FC236}">
                  <a16:creationId xmlns:a16="http://schemas.microsoft.com/office/drawing/2014/main" id="{7A4910A3-85AC-4F20-B1CB-7767CB2FEF5D}"/>
                </a:ext>
              </a:extLst>
            </p:cNvPr>
            <p:cNvSpPr/>
            <p:nvPr/>
          </p:nvSpPr>
          <p:spPr>
            <a:xfrm>
              <a:off x="1457866" y="3017182"/>
              <a:ext cx="630000" cy="630000"/>
            </a:xfrm>
            <a:prstGeom prst="rect">
              <a:avLst/>
            </a:prstGeom>
            <a: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0" name="Freeform: Shape 9">
              <a:extLst>
                <a:ext uri="{FF2B5EF4-FFF2-40B4-BE49-F238E27FC236}">
                  <a16:creationId xmlns:a16="http://schemas.microsoft.com/office/drawing/2014/main" id="{8BCCCE19-1094-496A-A1B5-C517B3FD12E2}"/>
                </a:ext>
              </a:extLst>
            </p:cNvPr>
            <p:cNvSpPr/>
            <p:nvPr/>
          </p:nvSpPr>
          <p:spPr>
            <a:xfrm>
              <a:off x="872866" y="4223182"/>
              <a:ext cx="1800000" cy="720000"/>
            </a:xfrm>
            <a:custGeom>
              <a:avLst/>
              <a:gdLst>
                <a:gd name="connsiteX0" fmla="*/ 0 w 1800000"/>
                <a:gd name="connsiteY0" fmla="*/ 0 h 720000"/>
                <a:gd name="connsiteX1" fmla="*/ 1800000 w 1800000"/>
                <a:gd name="connsiteY1" fmla="*/ 0 h 720000"/>
                <a:gd name="connsiteX2" fmla="*/ 1800000 w 1800000"/>
                <a:gd name="connsiteY2" fmla="*/ 720000 h 720000"/>
                <a:gd name="connsiteX3" fmla="*/ 0 w 1800000"/>
                <a:gd name="connsiteY3" fmla="*/ 720000 h 720000"/>
                <a:gd name="connsiteX4" fmla="*/ 0 w 180000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000" h="720000">
                  <a:moveTo>
                    <a:pt x="0" y="0"/>
                  </a:moveTo>
                  <a:lnTo>
                    <a:pt x="1800000" y="0"/>
                  </a:lnTo>
                  <a:lnTo>
                    <a:pt x="180000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cap="all"/>
              </a:pPr>
              <a:r>
                <a:rPr lang="en-US" sz="2200" kern="1200"/>
                <a:t>Trigger &amp; Run History</a:t>
              </a:r>
            </a:p>
          </p:txBody>
        </p:sp>
      </p:grpSp>
      <p:grpSp>
        <p:nvGrpSpPr>
          <p:cNvPr id="25" name="Group 24">
            <a:extLst>
              <a:ext uri="{FF2B5EF4-FFF2-40B4-BE49-F238E27FC236}">
                <a16:creationId xmlns:a16="http://schemas.microsoft.com/office/drawing/2014/main" id="{79D0B371-2432-4C11-B984-4117C62B5F35}"/>
              </a:ext>
            </a:extLst>
          </p:cNvPr>
          <p:cNvGrpSpPr/>
          <p:nvPr/>
        </p:nvGrpSpPr>
        <p:grpSpPr>
          <a:xfrm>
            <a:off x="2987866" y="2783182"/>
            <a:ext cx="1800000" cy="2160000"/>
            <a:chOff x="2987866" y="2783182"/>
            <a:chExt cx="1800000" cy="2160000"/>
          </a:xfrm>
        </p:grpSpPr>
        <p:sp>
          <p:nvSpPr>
            <p:cNvPr id="11" name="Oval 10">
              <a:extLst>
                <a:ext uri="{FF2B5EF4-FFF2-40B4-BE49-F238E27FC236}">
                  <a16:creationId xmlns:a16="http://schemas.microsoft.com/office/drawing/2014/main" id="{EEFB7555-60E4-41C5-A5F0-A403175E8E67}"/>
                </a:ext>
              </a:extLst>
            </p:cNvPr>
            <p:cNvSpPr/>
            <p:nvPr/>
          </p:nvSpPr>
          <p:spPr>
            <a:xfrm>
              <a:off x="3338866" y="2783182"/>
              <a:ext cx="1098000" cy="1098000"/>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12" name="Rectangle 11" descr="Eye">
              <a:extLst>
                <a:ext uri="{FF2B5EF4-FFF2-40B4-BE49-F238E27FC236}">
                  <a16:creationId xmlns:a16="http://schemas.microsoft.com/office/drawing/2014/main" id="{65163604-24CE-452F-BC69-F93B042048D3}"/>
                </a:ext>
              </a:extLst>
            </p:cNvPr>
            <p:cNvSpPr/>
            <p:nvPr/>
          </p:nvSpPr>
          <p:spPr>
            <a:xfrm>
              <a:off x="3572866" y="3017182"/>
              <a:ext cx="630000" cy="630000"/>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3" name="Freeform: Shape 12">
              <a:extLst>
                <a:ext uri="{FF2B5EF4-FFF2-40B4-BE49-F238E27FC236}">
                  <a16:creationId xmlns:a16="http://schemas.microsoft.com/office/drawing/2014/main" id="{BDB56FDE-35E2-4C57-82CA-65B37EFBC770}"/>
                </a:ext>
              </a:extLst>
            </p:cNvPr>
            <p:cNvSpPr/>
            <p:nvPr/>
          </p:nvSpPr>
          <p:spPr>
            <a:xfrm>
              <a:off x="2987866" y="4223182"/>
              <a:ext cx="1800000" cy="720000"/>
            </a:xfrm>
            <a:custGeom>
              <a:avLst/>
              <a:gdLst>
                <a:gd name="connsiteX0" fmla="*/ 0 w 1800000"/>
                <a:gd name="connsiteY0" fmla="*/ 0 h 720000"/>
                <a:gd name="connsiteX1" fmla="*/ 1800000 w 1800000"/>
                <a:gd name="connsiteY1" fmla="*/ 0 h 720000"/>
                <a:gd name="connsiteX2" fmla="*/ 1800000 w 1800000"/>
                <a:gd name="connsiteY2" fmla="*/ 720000 h 720000"/>
                <a:gd name="connsiteX3" fmla="*/ 0 w 1800000"/>
                <a:gd name="connsiteY3" fmla="*/ 720000 h 720000"/>
                <a:gd name="connsiteX4" fmla="*/ 0 w 180000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000" h="720000">
                  <a:moveTo>
                    <a:pt x="0" y="0"/>
                  </a:moveTo>
                  <a:lnTo>
                    <a:pt x="1800000" y="0"/>
                  </a:lnTo>
                  <a:lnTo>
                    <a:pt x="180000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cap="all"/>
              </a:pPr>
              <a:r>
                <a:rPr lang="en-US" sz="2200" kern="1200"/>
                <a:t>Monitoring view</a:t>
              </a:r>
            </a:p>
          </p:txBody>
        </p:sp>
      </p:grpSp>
      <p:grpSp>
        <p:nvGrpSpPr>
          <p:cNvPr id="26" name="Group 25">
            <a:extLst>
              <a:ext uri="{FF2B5EF4-FFF2-40B4-BE49-F238E27FC236}">
                <a16:creationId xmlns:a16="http://schemas.microsoft.com/office/drawing/2014/main" id="{FD10D214-90BF-4A31-912A-E9E99E9BADFF}"/>
              </a:ext>
            </a:extLst>
          </p:cNvPr>
          <p:cNvGrpSpPr/>
          <p:nvPr/>
        </p:nvGrpSpPr>
        <p:grpSpPr>
          <a:xfrm>
            <a:off x="5102867" y="2783182"/>
            <a:ext cx="1800000" cy="2160000"/>
            <a:chOff x="5102867" y="2783182"/>
            <a:chExt cx="1800000" cy="2160000"/>
          </a:xfrm>
        </p:grpSpPr>
        <p:sp>
          <p:nvSpPr>
            <p:cNvPr id="15" name="Oval 14">
              <a:extLst>
                <a:ext uri="{FF2B5EF4-FFF2-40B4-BE49-F238E27FC236}">
                  <a16:creationId xmlns:a16="http://schemas.microsoft.com/office/drawing/2014/main" id="{DCE89EDF-3073-4129-A8C5-33B559E39C19}"/>
                </a:ext>
              </a:extLst>
            </p:cNvPr>
            <p:cNvSpPr/>
            <p:nvPr/>
          </p:nvSpPr>
          <p:spPr>
            <a:xfrm>
              <a:off x="5453867" y="2783182"/>
              <a:ext cx="1098000" cy="1098000"/>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16" name="Rectangle 15" descr="Microscope">
              <a:extLst>
                <a:ext uri="{FF2B5EF4-FFF2-40B4-BE49-F238E27FC236}">
                  <a16:creationId xmlns:a16="http://schemas.microsoft.com/office/drawing/2014/main" id="{6D0A8205-B57B-464A-88BD-C22462B84194}"/>
                </a:ext>
              </a:extLst>
            </p:cNvPr>
            <p:cNvSpPr/>
            <p:nvPr/>
          </p:nvSpPr>
          <p:spPr>
            <a:xfrm>
              <a:off x="5687867" y="3017182"/>
              <a:ext cx="630000" cy="630000"/>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7" name="Freeform: Shape 16">
              <a:extLst>
                <a:ext uri="{FF2B5EF4-FFF2-40B4-BE49-F238E27FC236}">
                  <a16:creationId xmlns:a16="http://schemas.microsoft.com/office/drawing/2014/main" id="{CEF268DF-3357-484A-88DE-F8C5CE7BDB30}"/>
                </a:ext>
              </a:extLst>
            </p:cNvPr>
            <p:cNvSpPr/>
            <p:nvPr/>
          </p:nvSpPr>
          <p:spPr>
            <a:xfrm>
              <a:off x="5102867" y="4223182"/>
              <a:ext cx="1800000" cy="720000"/>
            </a:xfrm>
            <a:custGeom>
              <a:avLst/>
              <a:gdLst>
                <a:gd name="connsiteX0" fmla="*/ 0 w 1800000"/>
                <a:gd name="connsiteY0" fmla="*/ 0 h 720000"/>
                <a:gd name="connsiteX1" fmla="*/ 1800000 w 1800000"/>
                <a:gd name="connsiteY1" fmla="*/ 0 h 720000"/>
                <a:gd name="connsiteX2" fmla="*/ 1800000 w 1800000"/>
                <a:gd name="connsiteY2" fmla="*/ 720000 h 720000"/>
                <a:gd name="connsiteX3" fmla="*/ 0 w 1800000"/>
                <a:gd name="connsiteY3" fmla="*/ 720000 h 720000"/>
                <a:gd name="connsiteX4" fmla="*/ 0 w 180000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000" h="720000">
                  <a:moveTo>
                    <a:pt x="0" y="0"/>
                  </a:moveTo>
                  <a:lnTo>
                    <a:pt x="1800000" y="0"/>
                  </a:lnTo>
                  <a:lnTo>
                    <a:pt x="180000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cap="all"/>
              </a:pPr>
              <a:r>
                <a:rPr lang="en-US" sz="2200" kern="1200"/>
                <a:t>Diagnostics</a:t>
              </a:r>
            </a:p>
          </p:txBody>
        </p:sp>
      </p:grpSp>
      <p:grpSp>
        <p:nvGrpSpPr>
          <p:cNvPr id="27" name="Group 26">
            <a:extLst>
              <a:ext uri="{FF2B5EF4-FFF2-40B4-BE49-F238E27FC236}">
                <a16:creationId xmlns:a16="http://schemas.microsoft.com/office/drawing/2014/main" id="{49A837D5-F414-4718-9322-5E0BB010BE21}"/>
              </a:ext>
            </a:extLst>
          </p:cNvPr>
          <p:cNvGrpSpPr/>
          <p:nvPr/>
        </p:nvGrpSpPr>
        <p:grpSpPr>
          <a:xfrm>
            <a:off x="7217867" y="2783182"/>
            <a:ext cx="1800000" cy="2160000"/>
            <a:chOff x="7217867" y="2783182"/>
            <a:chExt cx="1800000" cy="2160000"/>
          </a:xfrm>
        </p:grpSpPr>
        <p:sp>
          <p:nvSpPr>
            <p:cNvPr id="18" name="Oval 17">
              <a:extLst>
                <a:ext uri="{FF2B5EF4-FFF2-40B4-BE49-F238E27FC236}">
                  <a16:creationId xmlns:a16="http://schemas.microsoft.com/office/drawing/2014/main" id="{C4066CAD-6ADD-4DCF-8F37-D9294D29B65C}"/>
                </a:ext>
              </a:extLst>
            </p:cNvPr>
            <p:cNvSpPr/>
            <p:nvPr/>
          </p:nvSpPr>
          <p:spPr>
            <a:xfrm>
              <a:off x="7568867" y="2783182"/>
              <a:ext cx="1098000" cy="1098000"/>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19" name="Rectangle 18" descr="Bell">
              <a:extLst>
                <a:ext uri="{FF2B5EF4-FFF2-40B4-BE49-F238E27FC236}">
                  <a16:creationId xmlns:a16="http://schemas.microsoft.com/office/drawing/2014/main" id="{3F567B00-4CC7-4300-8CEF-D08E700BD307}"/>
                </a:ext>
              </a:extLst>
            </p:cNvPr>
            <p:cNvSpPr/>
            <p:nvPr/>
          </p:nvSpPr>
          <p:spPr>
            <a:xfrm>
              <a:off x="7802867" y="3017182"/>
              <a:ext cx="630000" cy="630000"/>
            </a:xfrm>
            <a:prstGeom prst="rect">
              <a:avLst/>
            </a:prstGeom>
            <a: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0" name="Freeform: Shape 19">
              <a:extLst>
                <a:ext uri="{FF2B5EF4-FFF2-40B4-BE49-F238E27FC236}">
                  <a16:creationId xmlns:a16="http://schemas.microsoft.com/office/drawing/2014/main" id="{5E0DC230-C4F2-4AD2-BBF0-199697680959}"/>
                </a:ext>
              </a:extLst>
            </p:cNvPr>
            <p:cNvSpPr/>
            <p:nvPr/>
          </p:nvSpPr>
          <p:spPr>
            <a:xfrm>
              <a:off x="7217867" y="4223182"/>
              <a:ext cx="1800000" cy="720000"/>
            </a:xfrm>
            <a:custGeom>
              <a:avLst/>
              <a:gdLst>
                <a:gd name="connsiteX0" fmla="*/ 0 w 1800000"/>
                <a:gd name="connsiteY0" fmla="*/ 0 h 720000"/>
                <a:gd name="connsiteX1" fmla="*/ 1800000 w 1800000"/>
                <a:gd name="connsiteY1" fmla="*/ 0 h 720000"/>
                <a:gd name="connsiteX2" fmla="*/ 1800000 w 1800000"/>
                <a:gd name="connsiteY2" fmla="*/ 720000 h 720000"/>
                <a:gd name="connsiteX3" fmla="*/ 0 w 1800000"/>
                <a:gd name="connsiteY3" fmla="*/ 720000 h 720000"/>
                <a:gd name="connsiteX4" fmla="*/ 0 w 180000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000" h="720000">
                  <a:moveTo>
                    <a:pt x="0" y="0"/>
                  </a:moveTo>
                  <a:lnTo>
                    <a:pt x="1800000" y="0"/>
                  </a:lnTo>
                  <a:lnTo>
                    <a:pt x="180000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cap="all"/>
              </a:pPr>
              <a:r>
                <a:rPr lang="en-US" sz="2200" kern="1200"/>
                <a:t>Alerts</a:t>
              </a:r>
            </a:p>
          </p:txBody>
        </p:sp>
      </p:grpSp>
      <p:grpSp>
        <p:nvGrpSpPr>
          <p:cNvPr id="28" name="Group 27">
            <a:extLst>
              <a:ext uri="{FF2B5EF4-FFF2-40B4-BE49-F238E27FC236}">
                <a16:creationId xmlns:a16="http://schemas.microsoft.com/office/drawing/2014/main" id="{67D8D01B-C1F0-485B-8D18-6992A9D0F8BB}"/>
              </a:ext>
            </a:extLst>
          </p:cNvPr>
          <p:cNvGrpSpPr/>
          <p:nvPr/>
        </p:nvGrpSpPr>
        <p:grpSpPr>
          <a:xfrm>
            <a:off x="9332867" y="2783182"/>
            <a:ext cx="1800000" cy="2160000"/>
            <a:chOff x="9332867" y="2783182"/>
            <a:chExt cx="1800000" cy="2160000"/>
          </a:xfrm>
        </p:grpSpPr>
        <p:sp>
          <p:nvSpPr>
            <p:cNvPr id="21" name="Oval 20">
              <a:extLst>
                <a:ext uri="{FF2B5EF4-FFF2-40B4-BE49-F238E27FC236}">
                  <a16:creationId xmlns:a16="http://schemas.microsoft.com/office/drawing/2014/main" id="{CF199B3A-A893-4497-A89D-9669165785CE}"/>
                </a:ext>
              </a:extLst>
            </p:cNvPr>
            <p:cNvSpPr/>
            <p:nvPr/>
          </p:nvSpPr>
          <p:spPr>
            <a:xfrm>
              <a:off x="9683867" y="2783182"/>
              <a:ext cx="1098000" cy="1098000"/>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22" name="Rectangle 21" descr="Home">
              <a:extLst>
                <a:ext uri="{FF2B5EF4-FFF2-40B4-BE49-F238E27FC236}">
                  <a16:creationId xmlns:a16="http://schemas.microsoft.com/office/drawing/2014/main" id="{32B1BAA1-EF9E-4B6B-B65E-08AEA3BE32E4}"/>
                </a:ext>
              </a:extLst>
            </p:cNvPr>
            <p:cNvSpPr/>
            <p:nvPr/>
          </p:nvSpPr>
          <p:spPr>
            <a:xfrm>
              <a:off x="9917867" y="3017182"/>
              <a:ext cx="630000" cy="630000"/>
            </a:xfrm>
            <a:prstGeom prst="rect">
              <a:avLst/>
            </a:prstGeom>
            <a: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3" name="Freeform: Shape 22">
              <a:extLst>
                <a:ext uri="{FF2B5EF4-FFF2-40B4-BE49-F238E27FC236}">
                  <a16:creationId xmlns:a16="http://schemas.microsoft.com/office/drawing/2014/main" id="{31150FBB-1E1B-4C0E-8015-7133E38C675A}"/>
                </a:ext>
              </a:extLst>
            </p:cNvPr>
            <p:cNvSpPr/>
            <p:nvPr/>
          </p:nvSpPr>
          <p:spPr>
            <a:xfrm>
              <a:off x="9332867" y="4223182"/>
              <a:ext cx="1800000" cy="720000"/>
            </a:xfrm>
            <a:custGeom>
              <a:avLst/>
              <a:gdLst>
                <a:gd name="connsiteX0" fmla="*/ 0 w 1800000"/>
                <a:gd name="connsiteY0" fmla="*/ 0 h 720000"/>
                <a:gd name="connsiteX1" fmla="*/ 1800000 w 1800000"/>
                <a:gd name="connsiteY1" fmla="*/ 0 h 720000"/>
                <a:gd name="connsiteX2" fmla="*/ 1800000 w 1800000"/>
                <a:gd name="connsiteY2" fmla="*/ 720000 h 720000"/>
                <a:gd name="connsiteX3" fmla="*/ 0 w 1800000"/>
                <a:gd name="connsiteY3" fmla="*/ 720000 h 720000"/>
                <a:gd name="connsiteX4" fmla="*/ 0 w 180000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000" h="720000">
                  <a:moveTo>
                    <a:pt x="0" y="0"/>
                  </a:moveTo>
                  <a:lnTo>
                    <a:pt x="1800000" y="0"/>
                  </a:lnTo>
                  <a:lnTo>
                    <a:pt x="180000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cap="all"/>
              </a:pPr>
              <a:r>
                <a:rPr lang="en-US" sz="2200" kern="1200"/>
                <a:t>Tracked properties</a:t>
              </a:r>
            </a:p>
          </p:txBody>
        </p:sp>
      </p:grpSp>
    </p:spTree>
    <p:extLst>
      <p:ext uri="{BB962C8B-B14F-4D97-AF65-F5344CB8AC3E}">
        <p14:creationId xmlns:p14="http://schemas.microsoft.com/office/powerpoint/2010/main" val="123930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par>
                                <p:cTn id="13" presetID="9" presetClass="emph" presetSubtype="0" nodeType="withEffect">
                                  <p:stCondLst>
                                    <p:cond delay="0"/>
                                  </p:stCondLst>
                                  <p:childTnLst>
                                    <p:set>
                                      <p:cBhvr>
                                        <p:cTn id="14" dur="indefinite"/>
                                        <p:tgtEl>
                                          <p:spTgt spid="24"/>
                                        </p:tgtEl>
                                        <p:attrNameLst>
                                          <p:attrName>style.opacity</p:attrName>
                                        </p:attrNameLst>
                                      </p:cBhvr>
                                      <p:to>
                                        <p:strVal val="0.25"/>
                                      </p:to>
                                    </p:set>
                                    <p:animEffect filter="image" prLst="opacity: 0.25">
                                      <p:cBhvr rctx="IE">
                                        <p:cTn id="15" dur="indefinite"/>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par>
                                <p:cTn id="21" presetID="9" presetClass="emph" presetSubtype="0" nodeType="withEffect">
                                  <p:stCondLst>
                                    <p:cond delay="0"/>
                                  </p:stCondLst>
                                  <p:childTnLst>
                                    <p:set>
                                      <p:cBhvr>
                                        <p:cTn id="22" dur="indefinite"/>
                                        <p:tgtEl>
                                          <p:spTgt spid="25"/>
                                        </p:tgtEl>
                                        <p:attrNameLst>
                                          <p:attrName>style.opacity</p:attrName>
                                        </p:attrNameLst>
                                      </p:cBhvr>
                                      <p:to>
                                        <p:strVal val="0.25"/>
                                      </p:to>
                                    </p:set>
                                    <p:animEffect filter="image" prLst="opacity: 0.25">
                                      <p:cBhvr rctx="IE">
                                        <p:cTn id="23" dur="indefinite"/>
                                        <p:tgtEl>
                                          <p:spTgt spid="2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500"/>
                                        <p:tgtEl>
                                          <p:spTgt spid="27"/>
                                        </p:tgtEl>
                                      </p:cBhvr>
                                    </p:animEffect>
                                  </p:childTnLst>
                                </p:cTn>
                              </p:par>
                              <p:par>
                                <p:cTn id="29" presetID="9" presetClass="emph" presetSubtype="0" nodeType="withEffect">
                                  <p:stCondLst>
                                    <p:cond delay="0"/>
                                  </p:stCondLst>
                                  <p:childTnLst>
                                    <p:set>
                                      <p:cBhvr>
                                        <p:cTn id="30" dur="indefinite"/>
                                        <p:tgtEl>
                                          <p:spTgt spid="26"/>
                                        </p:tgtEl>
                                        <p:attrNameLst>
                                          <p:attrName>style.opacity</p:attrName>
                                        </p:attrNameLst>
                                      </p:cBhvr>
                                      <p:to>
                                        <p:strVal val="0.25"/>
                                      </p:to>
                                    </p:set>
                                    <p:animEffect filter="image" prLst="opacity: 0.25">
                                      <p:cBhvr rctx="IE">
                                        <p:cTn id="31" dur="indefinite"/>
                                        <p:tgtEl>
                                          <p:spTgt spid="2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500"/>
                                        <p:tgtEl>
                                          <p:spTgt spid="28"/>
                                        </p:tgtEl>
                                      </p:cBhvr>
                                    </p:animEffect>
                                  </p:childTnLst>
                                </p:cTn>
                              </p:par>
                              <p:par>
                                <p:cTn id="37" presetID="9" presetClass="emph" presetSubtype="0" nodeType="withEffect">
                                  <p:stCondLst>
                                    <p:cond delay="0"/>
                                  </p:stCondLst>
                                  <p:childTnLst>
                                    <p:set>
                                      <p:cBhvr>
                                        <p:cTn id="38" dur="indefinite"/>
                                        <p:tgtEl>
                                          <p:spTgt spid="27"/>
                                        </p:tgtEl>
                                        <p:attrNameLst>
                                          <p:attrName>style.opacity</p:attrName>
                                        </p:attrNameLst>
                                      </p:cBhvr>
                                      <p:to>
                                        <p:strVal val="0.25"/>
                                      </p:to>
                                    </p:set>
                                    <p:animEffect filter="image" prLst="opacity: 0.25">
                                      <p:cBhvr rctx="IE">
                                        <p:cTn id="39" dur="indefinite"/>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Hybrid Integration</a:t>
            </a:r>
          </a:p>
        </p:txBody>
      </p:sp>
      <p:cxnSp>
        <p:nvCxnSpPr>
          <p:cNvPr id="88" name="Straight Connector 87">
            <a:extLst>
              <a:ext uri="{FF2B5EF4-FFF2-40B4-BE49-F238E27FC236}">
                <a16:creationId xmlns:a16="http://schemas.microsoft.com/office/drawing/2014/main" id="{0EBA2C04-6152-451C-B0B9-B6FC2EEBE622}"/>
              </a:ext>
            </a:extLst>
          </p:cNvPr>
          <p:cNvCxnSpPr/>
          <p:nvPr/>
        </p:nvCxnSpPr>
        <p:spPr>
          <a:xfrm>
            <a:off x="2511741" y="4508274"/>
            <a:ext cx="7169315" cy="0"/>
          </a:xfrm>
          <a:prstGeom prst="line">
            <a:avLst/>
          </a:prstGeom>
          <a:ln w="57150">
            <a:solidFill>
              <a:schemeClr val="bg1">
                <a:lumMod val="6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7D506A4A-AECF-4283-984B-453267BCCFE7}"/>
              </a:ext>
            </a:extLst>
          </p:cNvPr>
          <p:cNvGrpSpPr/>
          <p:nvPr/>
        </p:nvGrpSpPr>
        <p:grpSpPr>
          <a:xfrm>
            <a:off x="2473490" y="926916"/>
            <a:ext cx="2383330" cy="5925299"/>
            <a:chOff x="2473490" y="926916"/>
            <a:chExt cx="2383330" cy="5925299"/>
          </a:xfrm>
        </p:grpSpPr>
        <p:sp>
          <p:nvSpPr>
            <p:cNvPr id="86" name="Rectangle 85">
              <a:extLst>
                <a:ext uri="{FF2B5EF4-FFF2-40B4-BE49-F238E27FC236}">
                  <a16:creationId xmlns:a16="http://schemas.microsoft.com/office/drawing/2014/main" id="{F385E05F-6E44-45DB-9C24-D444B37D9F6A}"/>
                </a:ext>
              </a:extLst>
            </p:cNvPr>
            <p:cNvSpPr/>
            <p:nvPr/>
          </p:nvSpPr>
          <p:spPr bwMode="auto">
            <a:xfrm>
              <a:off x="2560501" y="1640115"/>
              <a:ext cx="2273812" cy="5193877"/>
            </a:xfrm>
            <a:prstGeom prst="rect">
              <a:avLst/>
            </a:prstGeom>
            <a:solidFill>
              <a:schemeClr val="bg1"/>
            </a:solidFill>
            <a:ln w="57150">
              <a:solidFill>
                <a:schemeClr val="tx1">
                  <a:lumMod val="60000"/>
                  <a:lumOff val="4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a:gradFill>
                  <a:gsLst>
                    <a:gs pos="0">
                      <a:srgbClr val="FFFFFF"/>
                    </a:gs>
                    <a:gs pos="100000">
                      <a:srgbClr val="FFFFFF"/>
                    </a:gs>
                  </a:gsLst>
                  <a:lin ang="5400000" scaled="0"/>
                </a:gradFill>
                <a:latin typeface="Segoe UI Semilight"/>
              </a:endParaRPr>
            </a:p>
          </p:txBody>
        </p:sp>
        <p:pic>
          <p:nvPicPr>
            <p:cNvPr id="87" name="Picture 86">
              <a:extLst>
                <a:ext uri="{FF2B5EF4-FFF2-40B4-BE49-F238E27FC236}">
                  <a16:creationId xmlns:a16="http://schemas.microsoft.com/office/drawing/2014/main" id="{84C20B37-D7A8-4975-BE3B-86BA2445BC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94913" y="1830897"/>
              <a:ext cx="594722" cy="567922"/>
            </a:xfrm>
            <a:prstGeom prst="rect">
              <a:avLst/>
            </a:prstGeom>
          </p:spPr>
        </p:pic>
        <p:sp>
          <p:nvSpPr>
            <p:cNvPr id="89" name="TextBox 88">
              <a:extLst>
                <a:ext uri="{FF2B5EF4-FFF2-40B4-BE49-F238E27FC236}">
                  <a16:creationId xmlns:a16="http://schemas.microsoft.com/office/drawing/2014/main" id="{E7FBB0FA-9CB6-406F-8C5C-D33FE1EC3B84}"/>
                </a:ext>
              </a:extLst>
            </p:cNvPr>
            <p:cNvSpPr txBox="1"/>
            <p:nvPr/>
          </p:nvSpPr>
          <p:spPr>
            <a:xfrm>
              <a:off x="2581073" y="926916"/>
              <a:ext cx="2275747" cy="714413"/>
            </a:xfrm>
            <a:prstGeom prst="rect">
              <a:avLst/>
            </a:prstGeom>
            <a:noFill/>
          </p:spPr>
          <p:txBody>
            <a:bodyPr wrap="square" lIns="179285" tIns="143428" rIns="179285" bIns="143428" rtlCol="0">
              <a:spAutoFit/>
            </a:bodyPr>
            <a:lstStyle/>
            <a:p>
              <a:pPr algn="ctr" defTabSz="914367">
                <a:lnSpc>
                  <a:spcPct val="90000"/>
                </a:lnSpc>
                <a:spcAft>
                  <a:spcPts val="588"/>
                </a:spcAft>
                <a:defRPr/>
              </a:pPr>
              <a:r>
                <a:rPr lang="en-US" sz="1765">
                  <a:gradFill>
                    <a:gsLst>
                      <a:gs pos="2917">
                        <a:srgbClr val="353535"/>
                      </a:gs>
                      <a:gs pos="30000">
                        <a:srgbClr val="353535"/>
                      </a:gs>
                    </a:gsLst>
                    <a:lin ang="5400000" scaled="0"/>
                  </a:gradFill>
                  <a:latin typeface="Segoe UI Semilight"/>
                </a:rPr>
                <a:t>On-premises Data Gateway</a:t>
              </a:r>
            </a:p>
          </p:txBody>
        </p:sp>
        <p:cxnSp>
          <p:nvCxnSpPr>
            <p:cNvPr id="90" name="Straight Arrow Connector 89">
              <a:extLst>
                <a:ext uri="{FF2B5EF4-FFF2-40B4-BE49-F238E27FC236}">
                  <a16:creationId xmlns:a16="http://schemas.microsoft.com/office/drawing/2014/main" id="{56433168-016E-4570-862E-5CF991E9606A}"/>
                </a:ext>
              </a:extLst>
            </p:cNvPr>
            <p:cNvCxnSpPr>
              <a:cxnSpLocks/>
            </p:cNvCxnSpPr>
            <p:nvPr/>
          </p:nvCxnSpPr>
          <p:spPr>
            <a:xfrm>
              <a:off x="3681049" y="4600725"/>
              <a:ext cx="4178" cy="246803"/>
            </a:xfrm>
            <a:prstGeom prst="straightConnector1">
              <a:avLst/>
            </a:prstGeom>
            <a:ln w="127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DBAA9349-0BC9-4087-93D6-B2D312BDAF97}"/>
                </a:ext>
              </a:extLst>
            </p:cNvPr>
            <p:cNvCxnSpPr>
              <a:cxnSpLocks/>
            </p:cNvCxnSpPr>
            <p:nvPr/>
          </p:nvCxnSpPr>
          <p:spPr>
            <a:xfrm>
              <a:off x="3675731" y="3502710"/>
              <a:ext cx="0" cy="246803"/>
            </a:xfrm>
            <a:prstGeom prst="straightConnector1">
              <a:avLst/>
            </a:prstGeom>
            <a:ln w="127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92" name="Group 4">
              <a:extLst>
                <a:ext uri="{FF2B5EF4-FFF2-40B4-BE49-F238E27FC236}">
                  <a16:creationId xmlns:a16="http://schemas.microsoft.com/office/drawing/2014/main" id="{C0444CFE-37DA-4A8A-A7C7-E9B64546718E}"/>
                </a:ext>
              </a:extLst>
            </p:cNvPr>
            <p:cNvGrpSpPr>
              <a:grpSpLocks noChangeAspect="1"/>
            </p:cNvGrpSpPr>
            <p:nvPr/>
          </p:nvGrpSpPr>
          <p:grpSpPr bwMode="auto">
            <a:xfrm>
              <a:off x="3389718" y="4907601"/>
              <a:ext cx="622195" cy="595586"/>
              <a:chOff x="3826" y="3056"/>
              <a:chExt cx="416" cy="417"/>
            </a:xfrm>
          </p:grpSpPr>
          <p:sp>
            <p:nvSpPr>
              <p:cNvPr id="201" name="AutoShape 3">
                <a:extLst>
                  <a:ext uri="{FF2B5EF4-FFF2-40B4-BE49-F238E27FC236}">
                    <a16:creationId xmlns:a16="http://schemas.microsoft.com/office/drawing/2014/main" id="{64C93C1E-F99E-4097-8ECF-3EFF622B6603}"/>
                  </a:ext>
                </a:extLst>
              </p:cNvPr>
              <p:cNvSpPr>
                <a:spLocks noChangeAspect="1" noChangeArrowheads="1" noTextEdit="1"/>
              </p:cNvSpPr>
              <p:nvPr/>
            </p:nvSpPr>
            <p:spPr bwMode="auto">
              <a:xfrm>
                <a:off x="3826" y="3056"/>
                <a:ext cx="416" cy="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202" name="Freeform 5">
                <a:extLst>
                  <a:ext uri="{FF2B5EF4-FFF2-40B4-BE49-F238E27FC236}">
                    <a16:creationId xmlns:a16="http://schemas.microsoft.com/office/drawing/2014/main" id="{2B1D3337-4EE1-4B93-B042-3FD940B2446D}"/>
                  </a:ext>
                </a:extLst>
              </p:cNvPr>
              <p:cNvSpPr>
                <a:spLocks/>
              </p:cNvSpPr>
              <p:nvPr/>
            </p:nvSpPr>
            <p:spPr bwMode="auto">
              <a:xfrm>
                <a:off x="3826" y="3058"/>
                <a:ext cx="414" cy="415"/>
              </a:xfrm>
              <a:custGeom>
                <a:avLst/>
                <a:gdLst>
                  <a:gd name="T0" fmla="*/ 100 w 200"/>
                  <a:gd name="T1" fmla="*/ 200 h 200"/>
                  <a:gd name="T2" fmla="*/ 87 w 200"/>
                  <a:gd name="T3" fmla="*/ 194 h 200"/>
                  <a:gd name="T4" fmla="*/ 6 w 200"/>
                  <a:gd name="T5" fmla="*/ 113 h 200"/>
                  <a:gd name="T6" fmla="*/ 0 w 200"/>
                  <a:gd name="T7" fmla="*/ 100 h 200"/>
                  <a:gd name="T8" fmla="*/ 6 w 200"/>
                  <a:gd name="T9" fmla="*/ 87 h 200"/>
                  <a:gd name="T10" fmla="*/ 87 w 200"/>
                  <a:gd name="T11" fmla="*/ 6 h 200"/>
                  <a:gd name="T12" fmla="*/ 100 w 200"/>
                  <a:gd name="T13" fmla="*/ 0 h 200"/>
                  <a:gd name="T14" fmla="*/ 113 w 200"/>
                  <a:gd name="T15" fmla="*/ 6 h 200"/>
                  <a:gd name="T16" fmla="*/ 195 w 200"/>
                  <a:gd name="T17" fmla="*/ 87 h 200"/>
                  <a:gd name="T18" fmla="*/ 200 w 200"/>
                  <a:gd name="T19" fmla="*/ 100 h 200"/>
                  <a:gd name="T20" fmla="*/ 195 w 200"/>
                  <a:gd name="T21" fmla="*/ 114 h 200"/>
                  <a:gd name="T22" fmla="*/ 113 w 200"/>
                  <a:gd name="T23" fmla="*/ 194 h 200"/>
                  <a:gd name="T24" fmla="*/ 100 w 200"/>
                  <a:gd name="T25"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 h="200">
                    <a:moveTo>
                      <a:pt x="100" y="200"/>
                    </a:moveTo>
                    <a:cubicBezTo>
                      <a:pt x="95" y="200"/>
                      <a:pt x="90" y="198"/>
                      <a:pt x="87" y="194"/>
                    </a:cubicBezTo>
                    <a:cubicBezTo>
                      <a:pt x="6" y="113"/>
                      <a:pt x="6" y="113"/>
                      <a:pt x="6" y="113"/>
                    </a:cubicBezTo>
                    <a:cubicBezTo>
                      <a:pt x="2" y="110"/>
                      <a:pt x="0" y="105"/>
                      <a:pt x="0" y="100"/>
                    </a:cubicBezTo>
                    <a:cubicBezTo>
                      <a:pt x="0" y="95"/>
                      <a:pt x="2" y="90"/>
                      <a:pt x="6" y="87"/>
                    </a:cubicBezTo>
                    <a:cubicBezTo>
                      <a:pt x="87" y="6"/>
                      <a:pt x="87" y="6"/>
                      <a:pt x="87" y="6"/>
                    </a:cubicBezTo>
                    <a:cubicBezTo>
                      <a:pt x="90" y="2"/>
                      <a:pt x="95" y="0"/>
                      <a:pt x="100" y="0"/>
                    </a:cubicBezTo>
                    <a:cubicBezTo>
                      <a:pt x="105" y="0"/>
                      <a:pt x="110" y="2"/>
                      <a:pt x="113" y="6"/>
                    </a:cubicBezTo>
                    <a:cubicBezTo>
                      <a:pt x="195" y="87"/>
                      <a:pt x="195" y="87"/>
                      <a:pt x="195" y="87"/>
                    </a:cubicBezTo>
                    <a:cubicBezTo>
                      <a:pt x="198" y="91"/>
                      <a:pt x="200" y="95"/>
                      <a:pt x="200" y="100"/>
                    </a:cubicBezTo>
                    <a:cubicBezTo>
                      <a:pt x="200" y="105"/>
                      <a:pt x="198" y="110"/>
                      <a:pt x="195" y="114"/>
                    </a:cubicBezTo>
                    <a:cubicBezTo>
                      <a:pt x="113" y="194"/>
                      <a:pt x="113" y="194"/>
                      <a:pt x="113" y="194"/>
                    </a:cubicBezTo>
                    <a:cubicBezTo>
                      <a:pt x="110" y="198"/>
                      <a:pt x="105" y="200"/>
                      <a:pt x="100" y="20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203" name="Freeform 7">
                <a:extLst>
                  <a:ext uri="{FF2B5EF4-FFF2-40B4-BE49-F238E27FC236}">
                    <a16:creationId xmlns:a16="http://schemas.microsoft.com/office/drawing/2014/main" id="{E47181A6-74DC-413E-9C5C-9DB1870B5A35}"/>
                  </a:ext>
                </a:extLst>
              </p:cNvPr>
              <p:cNvSpPr>
                <a:spLocks/>
              </p:cNvSpPr>
              <p:nvPr/>
            </p:nvSpPr>
            <p:spPr bwMode="auto">
              <a:xfrm>
                <a:off x="3979" y="3096"/>
                <a:ext cx="108" cy="132"/>
              </a:xfrm>
              <a:custGeom>
                <a:avLst/>
                <a:gdLst>
                  <a:gd name="T0" fmla="*/ 54 w 108"/>
                  <a:gd name="T1" fmla="*/ 0 h 132"/>
                  <a:gd name="T2" fmla="*/ 0 w 108"/>
                  <a:gd name="T3" fmla="*/ 53 h 132"/>
                  <a:gd name="T4" fmla="*/ 37 w 108"/>
                  <a:gd name="T5" fmla="*/ 53 h 132"/>
                  <a:gd name="T6" fmla="*/ 37 w 108"/>
                  <a:gd name="T7" fmla="*/ 132 h 132"/>
                  <a:gd name="T8" fmla="*/ 70 w 108"/>
                  <a:gd name="T9" fmla="*/ 132 h 132"/>
                  <a:gd name="T10" fmla="*/ 70 w 108"/>
                  <a:gd name="T11" fmla="*/ 53 h 132"/>
                  <a:gd name="T12" fmla="*/ 108 w 108"/>
                  <a:gd name="T13" fmla="*/ 53 h 132"/>
                  <a:gd name="T14" fmla="*/ 54 w 108"/>
                  <a:gd name="T15" fmla="*/ 0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132">
                    <a:moveTo>
                      <a:pt x="54" y="0"/>
                    </a:moveTo>
                    <a:lnTo>
                      <a:pt x="0" y="53"/>
                    </a:lnTo>
                    <a:lnTo>
                      <a:pt x="37" y="53"/>
                    </a:lnTo>
                    <a:lnTo>
                      <a:pt x="37" y="132"/>
                    </a:lnTo>
                    <a:lnTo>
                      <a:pt x="70" y="132"/>
                    </a:lnTo>
                    <a:lnTo>
                      <a:pt x="70" y="53"/>
                    </a:lnTo>
                    <a:lnTo>
                      <a:pt x="108" y="53"/>
                    </a:lnTo>
                    <a:lnTo>
                      <a:pt x="5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218" name="Freeform 8">
                <a:extLst>
                  <a:ext uri="{FF2B5EF4-FFF2-40B4-BE49-F238E27FC236}">
                    <a16:creationId xmlns:a16="http://schemas.microsoft.com/office/drawing/2014/main" id="{F7C55A22-058C-4229-85F8-223CD3FCF957}"/>
                  </a:ext>
                </a:extLst>
              </p:cNvPr>
              <p:cNvSpPr>
                <a:spLocks/>
              </p:cNvSpPr>
              <p:nvPr/>
            </p:nvSpPr>
            <p:spPr bwMode="auto">
              <a:xfrm>
                <a:off x="3979" y="3303"/>
                <a:ext cx="108" cy="133"/>
              </a:xfrm>
              <a:custGeom>
                <a:avLst/>
                <a:gdLst>
                  <a:gd name="T0" fmla="*/ 54 w 108"/>
                  <a:gd name="T1" fmla="*/ 133 h 133"/>
                  <a:gd name="T2" fmla="*/ 108 w 108"/>
                  <a:gd name="T3" fmla="*/ 79 h 133"/>
                  <a:gd name="T4" fmla="*/ 70 w 108"/>
                  <a:gd name="T5" fmla="*/ 79 h 133"/>
                  <a:gd name="T6" fmla="*/ 70 w 108"/>
                  <a:gd name="T7" fmla="*/ 0 h 133"/>
                  <a:gd name="T8" fmla="*/ 37 w 108"/>
                  <a:gd name="T9" fmla="*/ 0 h 133"/>
                  <a:gd name="T10" fmla="*/ 37 w 108"/>
                  <a:gd name="T11" fmla="*/ 79 h 133"/>
                  <a:gd name="T12" fmla="*/ 0 w 108"/>
                  <a:gd name="T13" fmla="*/ 79 h 133"/>
                  <a:gd name="T14" fmla="*/ 54 w 108"/>
                  <a:gd name="T15" fmla="*/ 133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133">
                    <a:moveTo>
                      <a:pt x="54" y="133"/>
                    </a:moveTo>
                    <a:lnTo>
                      <a:pt x="108" y="79"/>
                    </a:lnTo>
                    <a:lnTo>
                      <a:pt x="70" y="79"/>
                    </a:lnTo>
                    <a:lnTo>
                      <a:pt x="70" y="0"/>
                    </a:lnTo>
                    <a:lnTo>
                      <a:pt x="37" y="0"/>
                    </a:lnTo>
                    <a:lnTo>
                      <a:pt x="37" y="79"/>
                    </a:lnTo>
                    <a:lnTo>
                      <a:pt x="0" y="79"/>
                    </a:lnTo>
                    <a:lnTo>
                      <a:pt x="54" y="1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221" name="Freeform 9">
                <a:extLst>
                  <a:ext uri="{FF2B5EF4-FFF2-40B4-BE49-F238E27FC236}">
                    <a16:creationId xmlns:a16="http://schemas.microsoft.com/office/drawing/2014/main" id="{6A3025BA-BDEC-49BB-95A4-11DD7D099BB3}"/>
                  </a:ext>
                </a:extLst>
              </p:cNvPr>
              <p:cNvSpPr>
                <a:spLocks/>
              </p:cNvSpPr>
              <p:nvPr/>
            </p:nvSpPr>
            <p:spPr bwMode="auto">
              <a:xfrm>
                <a:off x="4058" y="3212"/>
                <a:ext cx="128" cy="108"/>
              </a:xfrm>
              <a:custGeom>
                <a:avLst/>
                <a:gdLst>
                  <a:gd name="T0" fmla="*/ 0 w 128"/>
                  <a:gd name="T1" fmla="*/ 54 h 108"/>
                  <a:gd name="T2" fmla="*/ 56 w 128"/>
                  <a:gd name="T3" fmla="*/ 108 h 108"/>
                  <a:gd name="T4" fmla="*/ 56 w 128"/>
                  <a:gd name="T5" fmla="*/ 70 h 108"/>
                  <a:gd name="T6" fmla="*/ 128 w 128"/>
                  <a:gd name="T7" fmla="*/ 70 h 108"/>
                  <a:gd name="T8" fmla="*/ 128 w 128"/>
                  <a:gd name="T9" fmla="*/ 37 h 108"/>
                  <a:gd name="T10" fmla="*/ 56 w 128"/>
                  <a:gd name="T11" fmla="*/ 37 h 108"/>
                  <a:gd name="T12" fmla="*/ 56 w 128"/>
                  <a:gd name="T13" fmla="*/ 0 h 108"/>
                  <a:gd name="T14" fmla="*/ 0 w 128"/>
                  <a:gd name="T15" fmla="*/ 5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08">
                    <a:moveTo>
                      <a:pt x="0" y="54"/>
                    </a:moveTo>
                    <a:lnTo>
                      <a:pt x="56" y="108"/>
                    </a:lnTo>
                    <a:lnTo>
                      <a:pt x="56" y="70"/>
                    </a:lnTo>
                    <a:lnTo>
                      <a:pt x="128" y="70"/>
                    </a:lnTo>
                    <a:lnTo>
                      <a:pt x="128" y="37"/>
                    </a:lnTo>
                    <a:lnTo>
                      <a:pt x="56" y="37"/>
                    </a:lnTo>
                    <a:lnTo>
                      <a:pt x="56" y="0"/>
                    </a:lnTo>
                    <a:lnTo>
                      <a:pt x="0" y="5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222" name="Freeform 10">
                <a:extLst>
                  <a:ext uri="{FF2B5EF4-FFF2-40B4-BE49-F238E27FC236}">
                    <a16:creationId xmlns:a16="http://schemas.microsoft.com/office/drawing/2014/main" id="{4A52380D-A76C-43A0-B800-2C657B9624F0}"/>
                  </a:ext>
                </a:extLst>
              </p:cNvPr>
              <p:cNvSpPr>
                <a:spLocks/>
              </p:cNvSpPr>
              <p:nvPr/>
            </p:nvSpPr>
            <p:spPr bwMode="auto">
              <a:xfrm>
                <a:off x="3880" y="3212"/>
                <a:ext cx="128" cy="108"/>
              </a:xfrm>
              <a:custGeom>
                <a:avLst/>
                <a:gdLst>
                  <a:gd name="T0" fmla="*/ 128 w 128"/>
                  <a:gd name="T1" fmla="*/ 54 h 108"/>
                  <a:gd name="T2" fmla="*/ 74 w 128"/>
                  <a:gd name="T3" fmla="*/ 0 h 108"/>
                  <a:gd name="T4" fmla="*/ 74 w 128"/>
                  <a:gd name="T5" fmla="*/ 37 h 108"/>
                  <a:gd name="T6" fmla="*/ 0 w 128"/>
                  <a:gd name="T7" fmla="*/ 37 h 108"/>
                  <a:gd name="T8" fmla="*/ 0 w 128"/>
                  <a:gd name="T9" fmla="*/ 70 h 108"/>
                  <a:gd name="T10" fmla="*/ 74 w 128"/>
                  <a:gd name="T11" fmla="*/ 70 h 108"/>
                  <a:gd name="T12" fmla="*/ 74 w 128"/>
                  <a:gd name="T13" fmla="*/ 108 h 108"/>
                  <a:gd name="T14" fmla="*/ 128 w 128"/>
                  <a:gd name="T15" fmla="*/ 5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08">
                    <a:moveTo>
                      <a:pt x="128" y="54"/>
                    </a:moveTo>
                    <a:lnTo>
                      <a:pt x="74" y="0"/>
                    </a:lnTo>
                    <a:lnTo>
                      <a:pt x="74" y="37"/>
                    </a:lnTo>
                    <a:lnTo>
                      <a:pt x="0" y="37"/>
                    </a:lnTo>
                    <a:lnTo>
                      <a:pt x="0" y="70"/>
                    </a:lnTo>
                    <a:lnTo>
                      <a:pt x="74" y="70"/>
                    </a:lnTo>
                    <a:lnTo>
                      <a:pt x="74" y="108"/>
                    </a:lnTo>
                    <a:lnTo>
                      <a:pt x="128" y="5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grpSp>
        <p:grpSp>
          <p:nvGrpSpPr>
            <p:cNvPr id="93" name="Group 22">
              <a:extLst>
                <a:ext uri="{FF2B5EF4-FFF2-40B4-BE49-F238E27FC236}">
                  <a16:creationId xmlns:a16="http://schemas.microsoft.com/office/drawing/2014/main" id="{37633C00-CD14-4A9F-A349-FDE6CC0027CC}"/>
                </a:ext>
              </a:extLst>
            </p:cNvPr>
            <p:cNvGrpSpPr>
              <a:grpSpLocks noChangeAspect="1"/>
            </p:cNvGrpSpPr>
            <p:nvPr/>
          </p:nvGrpSpPr>
          <p:grpSpPr bwMode="auto">
            <a:xfrm>
              <a:off x="3407497" y="2763692"/>
              <a:ext cx="622195" cy="504177"/>
              <a:chOff x="3796" y="1814"/>
              <a:chExt cx="416" cy="353"/>
            </a:xfrm>
          </p:grpSpPr>
          <p:sp>
            <p:nvSpPr>
              <p:cNvPr id="185" name="AutoShape 21">
                <a:extLst>
                  <a:ext uri="{FF2B5EF4-FFF2-40B4-BE49-F238E27FC236}">
                    <a16:creationId xmlns:a16="http://schemas.microsoft.com/office/drawing/2014/main" id="{FAC91F7F-1AEE-4200-86CF-1DEDEBC363B2}"/>
                  </a:ext>
                </a:extLst>
              </p:cNvPr>
              <p:cNvSpPr>
                <a:spLocks noChangeAspect="1" noChangeArrowheads="1" noTextEdit="1"/>
              </p:cNvSpPr>
              <p:nvPr/>
            </p:nvSpPr>
            <p:spPr bwMode="auto">
              <a:xfrm>
                <a:off x="3796" y="1816"/>
                <a:ext cx="416" cy="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196" name="Freeform 23">
                <a:extLst>
                  <a:ext uri="{FF2B5EF4-FFF2-40B4-BE49-F238E27FC236}">
                    <a16:creationId xmlns:a16="http://schemas.microsoft.com/office/drawing/2014/main" id="{6B743BF6-AE3A-4684-B58B-E3C4EA115DFA}"/>
                  </a:ext>
                </a:extLst>
              </p:cNvPr>
              <p:cNvSpPr>
                <a:spLocks/>
              </p:cNvSpPr>
              <p:nvPr/>
            </p:nvSpPr>
            <p:spPr bwMode="auto">
              <a:xfrm>
                <a:off x="3796" y="1814"/>
                <a:ext cx="414" cy="353"/>
              </a:xfrm>
              <a:custGeom>
                <a:avLst/>
                <a:gdLst>
                  <a:gd name="T0" fmla="*/ 173 w 200"/>
                  <a:gd name="T1" fmla="*/ 59 h 170"/>
                  <a:gd name="T2" fmla="*/ 175 w 200"/>
                  <a:gd name="T3" fmla="*/ 48 h 170"/>
                  <a:gd name="T4" fmla="*/ 126 w 200"/>
                  <a:gd name="T5" fmla="*/ 0 h 170"/>
                  <a:gd name="T6" fmla="*/ 83 w 200"/>
                  <a:gd name="T7" fmla="*/ 27 h 170"/>
                  <a:gd name="T8" fmla="*/ 59 w 200"/>
                  <a:gd name="T9" fmla="*/ 17 h 170"/>
                  <a:gd name="T10" fmla="*/ 24 w 200"/>
                  <a:gd name="T11" fmla="*/ 51 h 170"/>
                  <a:gd name="T12" fmla="*/ 25 w 200"/>
                  <a:gd name="T13" fmla="*/ 59 h 170"/>
                  <a:gd name="T14" fmla="*/ 0 w 200"/>
                  <a:gd name="T15" fmla="*/ 95 h 170"/>
                  <a:gd name="T16" fmla="*/ 40 w 200"/>
                  <a:gd name="T17" fmla="*/ 134 h 170"/>
                  <a:gd name="T18" fmla="*/ 43 w 200"/>
                  <a:gd name="T19" fmla="*/ 134 h 170"/>
                  <a:gd name="T20" fmla="*/ 80 w 200"/>
                  <a:gd name="T21" fmla="*/ 170 h 170"/>
                  <a:gd name="T22" fmla="*/ 112 w 200"/>
                  <a:gd name="T23" fmla="*/ 151 h 170"/>
                  <a:gd name="T24" fmla="*/ 129 w 200"/>
                  <a:gd name="T25" fmla="*/ 158 h 170"/>
                  <a:gd name="T26" fmla="*/ 156 w 200"/>
                  <a:gd name="T27" fmla="*/ 134 h 170"/>
                  <a:gd name="T28" fmla="*/ 160 w 200"/>
                  <a:gd name="T29" fmla="*/ 134 h 170"/>
                  <a:gd name="T30" fmla="*/ 200 w 200"/>
                  <a:gd name="T31" fmla="*/ 95 h 170"/>
                  <a:gd name="T32" fmla="*/ 173 w 200"/>
                  <a:gd name="T33" fmla="*/ 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170">
                    <a:moveTo>
                      <a:pt x="173" y="59"/>
                    </a:moveTo>
                    <a:cubicBezTo>
                      <a:pt x="174" y="55"/>
                      <a:pt x="175" y="52"/>
                      <a:pt x="175" y="48"/>
                    </a:cubicBezTo>
                    <a:cubicBezTo>
                      <a:pt x="175" y="22"/>
                      <a:pt x="153" y="0"/>
                      <a:pt x="126" y="0"/>
                    </a:cubicBezTo>
                    <a:cubicBezTo>
                      <a:pt x="108" y="0"/>
                      <a:pt x="91" y="10"/>
                      <a:pt x="83" y="27"/>
                    </a:cubicBezTo>
                    <a:cubicBezTo>
                      <a:pt x="77" y="21"/>
                      <a:pt x="68" y="17"/>
                      <a:pt x="59" y="17"/>
                    </a:cubicBezTo>
                    <a:cubicBezTo>
                      <a:pt x="40" y="17"/>
                      <a:pt x="24" y="32"/>
                      <a:pt x="24" y="51"/>
                    </a:cubicBezTo>
                    <a:cubicBezTo>
                      <a:pt x="24" y="54"/>
                      <a:pt x="24" y="57"/>
                      <a:pt x="25" y="59"/>
                    </a:cubicBezTo>
                    <a:cubicBezTo>
                      <a:pt x="9" y="66"/>
                      <a:pt x="0" y="79"/>
                      <a:pt x="0" y="95"/>
                    </a:cubicBezTo>
                    <a:cubicBezTo>
                      <a:pt x="0" y="117"/>
                      <a:pt x="18" y="134"/>
                      <a:pt x="40" y="134"/>
                    </a:cubicBezTo>
                    <a:cubicBezTo>
                      <a:pt x="43" y="134"/>
                      <a:pt x="43" y="134"/>
                      <a:pt x="43" y="134"/>
                    </a:cubicBezTo>
                    <a:cubicBezTo>
                      <a:pt x="43" y="154"/>
                      <a:pt x="60" y="170"/>
                      <a:pt x="80" y="170"/>
                    </a:cubicBezTo>
                    <a:cubicBezTo>
                      <a:pt x="93" y="170"/>
                      <a:pt x="105" y="162"/>
                      <a:pt x="112" y="151"/>
                    </a:cubicBezTo>
                    <a:cubicBezTo>
                      <a:pt x="117" y="155"/>
                      <a:pt x="123" y="158"/>
                      <a:pt x="129" y="158"/>
                    </a:cubicBezTo>
                    <a:cubicBezTo>
                      <a:pt x="143" y="158"/>
                      <a:pt x="154" y="147"/>
                      <a:pt x="156" y="134"/>
                    </a:cubicBezTo>
                    <a:cubicBezTo>
                      <a:pt x="160" y="134"/>
                      <a:pt x="160" y="134"/>
                      <a:pt x="160" y="134"/>
                    </a:cubicBezTo>
                    <a:cubicBezTo>
                      <a:pt x="182" y="134"/>
                      <a:pt x="200" y="117"/>
                      <a:pt x="200" y="95"/>
                    </a:cubicBezTo>
                    <a:cubicBezTo>
                      <a:pt x="200" y="78"/>
                      <a:pt x="190" y="64"/>
                      <a:pt x="173" y="59"/>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197" name="Freeform 24">
                <a:extLst>
                  <a:ext uri="{FF2B5EF4-FFF2-40B4-BE49-F238E27FC236}">
                    <a16:creationId xmlns:a16="http://schemas.microsoft.com/office/drawing/2014/main" id="{E4151B2A-E8BC-432F-9622-730ABFC4D954}"/>
                  </a:ext>
                </a:extLst>
              </p:cNvPr>
              <p:cNvSpPr>
                <a:spLocks noEditPoints="1"/>
              </p:cNvSpPr>
              <p:nvPr/>
            </p:nvSpPr>
            <p:spPr bwMode="auto">
              <a:xfrm>
                <a:off x="3995" y="1872"/>
                <a:ext cx="134" cy="135"/>
              </a:xfrm>
              <a:custGeom>
                <a:avLst/>
                <a:gdLst>
                  <a:gd name="T0" fmla="*/ 62 w 65"/>
                  <a:gd name="T1" fmla="*/ 49 h 65"/>
                  <a:gd name="T2" fmla="*/ 65 w 65"/>
                  <a:gd name="T3" fmla="*/ 42 h 65"/>
                  <a:gd name="T4" fmla="*/ 64 w 65"/>
                  <a:gd name="T5" fmla="*/ 41 h 65"/>
                  <a:gd name="T6" fmla="*/ 57 w 65"/>
                  <a:gd name="T7" fmla="*/ 35 h 65"/>
                  <a:gd name="T8" fmla="*/ 57 w 65"/>
                  <a:gd name="T9" fmla="*/ 30 h 65"/>
                  <a:gd name="T10" fmla="*/ 65 w 65"/>
                  <a:gd name="T11" fmla="*/ 23 h 65"/>
                  <a:gd name="T12" fmla="*/ 62 w 65"/>
                  <a:gd name="T13" fmla="*/ 16 h 65"/>
                  <a:gd name="T14" fmla="*/ 61 w 65"/>
                  <a:gd name="T15" fmla="*/ 16 h 65"/>
                  <a:gd name="T16" fmla="*/ 52 w 65"/>
                  <a:gd name="T17" fmla="*/ 17 h 65"/>
                  <a:gd name="T18" fmla="*/ 48 w 65"/>
                  <a:gd name="T19" fmla="*/ 13 h 65"/>
                  <a:gd name="T20" fmla="*/ 49 w 65"/>
                  <a:gd name="T21" fmla="*/ 3 h 65"/>
                  <a:gd name="T22" fmla="*/ 42 w 65"/>
                  <a:gd name="T23" fmla="*/ 0 h 65"/>
                  <a:gd name="T24" fmla="*/ 41 w 65"/>
                  <a:gd name="T25" fmla="*/ 1 h 65"/>
                  <a:gd name="T26" fmla="*/ 36 w 65"/>
                  <a:gd name="T27" fmla="*/ 8 h 65"/>
                  <a:gd name="T28" fmla="*/ 30 w 65"/>
                  <a:gd name="T29" fmla="*/ 8 h 65"/>
                  <a:gd name="T30" fmla="*/ 23 w 65"/>
                  <a:gd name="T31" fmla="*/ 0 h 65"/>
                  <a:gd name="T32" fmla="*/ 16 w 65"/>
                  <a:gd name="T33" fmla="*/ 3 h 65"/>
                  <a:gd name="T34" fmla="*/ 16 w 65"/>
                  <a:gd name="T35" fmla="*/ 4 h 65"/>
                  <a:gd name="T36" fmla="*/ 17 w 65"/>
                  <a:gd name="T37" fmla="*/ 13 h 65"/>
                  <a:gd name="T38" fmla="*/ 13 w 65"/>
                  <a:gd name="T39" fmla="*/ 17 h 65"/>
                  <a:gd name="T40" fmla="*/ 3 w 65"/>
                  <a:gd name="T41" fmla="*/ 16 h 65"/>
                  <a:gd name="T42" fmla="*/ 0 w 65"/>
                  <a:gd name="T43" fmla="*/ 23 h 65"/>
                  <a:gd name="T44" fmla="*/ 1 w 65"/>
                  <a:gd name="T45" fmla="*/ 24 h 65"/>
                  <a:gd name="T46" fmla="*/ 8 w 65"/>
                  <a:gd name="T47" fmla="*/ 30 h 65"/>
                  <a:gd name="T48" fmla="*/ 8 w 65"/>
                  <a:gd name="T49" fmla="*/ 35 h 65"/>
                  <a:gd name="T50" fmla="*/ 0 w 65"/>
                  <a:gd name="T51" fmla="*/ 42 h 65"/>
                  <a:gd name="T52" fmla="*/ 3 w 65"/>
                  <a:gd name="T53" fmla="*/ 49 h 65"/>
                  <a:gd name="T54" fmla="*/ 4 w 65"/>
                  <a:gd name="T55" fmla="*/ 49 h 65"/>
                  <a:gd name="T56" fmla="*/ 13 w 65"/>
                  <a:gd name="T57" fmla="*/ 48 h 65"/>
                  <a:gd name="T58" fmla="*/ 17 w 65"/>
                  <a:gd name="T59" fmla="*/ 52 h 65"/>
                  <a:gd name="T60" fmla="*/ 16 w 65"/>
                  <a:gd name="T61" fmla="*/ 62 h 65"/>
                  <a:gd name="T62" fmla="*/ 23 w 65"/>
                  <a:gd name="T63" fmla="*/ 65 h 65"/>
                  <a:gd name="T64" fmla="*/ 24 w 65"/>
                  <a:gd name="T65" fmla="*/ 64 h 65"/>
                  <a:gd name="T66" fmla="*/ 30 w 65"/>
                  <a:gd name="T67" fmla="*/ 57 h 65"/>
                  <a:gd name="T68" fmla="*/ 35 w 65"/>
                  <a:gd name="T69" fmla="*/ 57 h 65"/>
                  <a:gd name="T70" fmla="*/ 42 w 65"/>
                  <a:gd name="T71" fmla="*/ 65 h 65"/>
                  <a:gd name="T72" fmla="*/ 49 w 65"/>
                  <a:gd name="T73" fmla="*/ 62 h 65"/>
                  <a:gd name="T74" fmla="*/ 49 w 65"/>
                  <a:gd name="T75" fmla="*/ 61 h 65"/>
                  <a:gd name="T76" fmla="*/ 48 w 65"/>
                  <a:gd name="T77" fmla="*/ 52 h 65"/>
                  <a:gd name="T78" fmla="*/ 52 w 65"/>
                  <a:gd name="T79" fmla="*/ 48 h 65"/>
                  <a:gd name="T80" fmla="*/ 62 w 65"/>
                  <a:gd name="T81" fmla="*/ 49 h 65"/>
                  <a:gd name="T82" fmla="*/ 27 w 65"/>
                  <a:gd name="T83" fmla="*/ 47 h 65"/>
                  <a:gd name="T84" fmla="*/ 18 w 65"/>
                  <a:gd name="T85" fmla="*/ 26 h 65"/>
                  <a:gd name="T86" fmla="*/ 39 w 65"/>
                  <a:gd name="T87" fmla="*/ 18 h 65"/>
                  <a:gd name="T88" fmla="*/ 47 w 65"/>
                  <a:gd name="T89" fmla="*/ 39 h 65"/>
                  <a:gd name="T90" fmla="*/ 27 w 65"/>
                  <a:gd name="T91" fmla="*/ 4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5" h="65">
                    <a:moveTo>
                      <a:pt x="62" y="49"/>
                    </a:moveTo>
                    <a:cubicBezTo>
                      <a:pt x="65" y="42"/>
                      <a:pt x="65" y="42"/>
                      <a:pt x="65" y="42"/>
                    </a:cubicBezTo>
                    <a:cubicBezTo>
                      <a:pt x="64" y="41"/>
                      <a:pt x="64" y="41"/>
                      <a:pt x="64" y="41"/>
                    </a:cubicBezTo>
                    <a:cubicBezTo>
                      <a:pt x="57" y="35"/>
                      <a:pt x="57" y="35"/>
                      <a:pt x="57" y="35"/>
                    </a:cubicBezTo>
                    <a:cubicBezTo>
                      <a:pt x="57" y="30"/>
                      <a:pt x="57" y="30"/>
                      <a:pt x="57" y="30"/>
                    </a:cubicBezTo>
                    <a:cubicBezTo>
                      <a:pt x="65" y="23"/>
                      <a:pt x="65" y="23"/>
                      <a:pt x="65" y="23"/>
                    </a:cubicBezTo>
                    <a:cubicBezTo>
                      <a:pt x="62" y="16"/>
                      <a:pt x="62" y="16"/>
                      <a:pt x="62" y="16"/>
                    </a:cubicBezTo>
                    <a:cubicBezTo>
                      <a:pt x="61" y="16"/>
                      <a:pt x="61" y="16"/>
                      <a:pt x="61" y="16"/>
                    </a:cubicBezTo>
                    <a:cubicBezTo>
                      <a:pt x="52" y="17"/>
                      <a:pt x="52" y="17"/>
                      <a:pt x="52" y="17"/>
                    </a:cubicBezTo>
                    <a:cubicBezTo>
                      <a:pt x="48" y="13"/>
                      <a:pt x="48" y="13"/>
                      <a:pt x="48" y="13"/>
                    </a:cubicBezTo>
                    <a:cubicBezTo>
                      <a:pt x="49" y="3"/>
                      <a:pt x="49" y="3"/>
                      <a:pt x="49" y="3"/>
                    </a:cubicBezTo>
                    <a:cubicBezTo>
                      <a:pt x="42" y="0"/>
                      <a:pt x="42" y="0"/>
                      <a:pt x="42" y="0"/>
                    </a:cubicBezTo>
                    <a:cubicBezTo>
                      <a:pt x="41" y="1"/>
                      <a:pt x="41" y="1"/>
                      <a:pt x="41" y="1"/>
                    </a:cubicBezTo>
                    <a:cubicBezTo>
                      <a:pt x="36" y="8"/>
                      <a:pt x="36" y="8"/>
                      <a:pt x="36" y="8"/>
                    </a:cubicBezTo>
                    <a:cubicBezTo>
                      <a:pt x="30" y="8"/>
                      <a:pt x="30" y="8"/>
                      <a:pt x="30" y="8"/>
                    </a:cubicBezTo>
                    <a:cubicBezTo>
                      <a:pt x="23" y="0"/>
                      <a:pt x="23" y="0"/>
                      <a:pt x="23" y="0"/>
                    </a:cubicBezTo>
                    <a:cubicBezTo>
                      <a:pt x="16" y="3"/>
                      <a:pt x="16" y="3"/>
                      <a:pt x="16" y="3"/>
                    </a:cubicBezTo>
                    <a:cubicBezTo>
                      <a:pt x="16" y="4"/>
                      <a:pt x="16" y="4"/>
                      <a:pt x="16" y="4"/>
                    </a:cubicBezTo>
                    <a:cubicBezTo>
                      <a:pt x="17" y="13"/>
                      <a:pt x="17" y="13"/>
                      <a:pt x="17" y="13"/>
                    </a:cubicBezTo>
                    <a:cubicBezTo>
                      <a:pt x="13" y="17"/>
                      <a:pt x="13" y="17"/>
                      <a:pt x="13" y="17"/>
                    </a:cubicBezTo>
                    <a:cubicBezTo>
                      <a:pt x="3" y="16"/>
                      <a:pt x="3" y="16"/>
                      <a:pt x="3" y="16"/>
                    </a:cubicBezTo>
                    <a:cubicBezTo>
                      <a:pt x="0" y="23"/>
                      <a:pt x="0" y="23"/>
                      <a:pt x="0" y="23"/>
                    </a:cubicBezTo>
                    <a:cubicBezTo>
                      <a:pt x="1" y="24"/>
                      <a:pt x="1" y="24"/>
                      <a:pt x="1" y="24"/>
                    </a:cubicBezTo>
                    <a:cubicBezTo>
                      <a:pt x="8" y="30"/>
                      <a:pt x="8" y="30"/>
                      <a:pt x="8" y="30"/>
                    </a:cubicBezTo>
                    <a:cubicBezTo>
                      <a:pt x="8" y="35"/>
                      <a:pt x="8" y="35"/>
                      <a:pt x="8" y="35"/>
                    </a:cubicBezTo>
                    <a:cubicBezTo>
                      <a:pt x="0" y="42"/>
                      <a:pt x="0" y="42"/>
                      <a:pt x="0" y="42"/>
                    </a:cubicBezTo>
                    <a:cubicBezTo>
                      <a:pt x="3" y="49"/>
                      <a:pt x="3" y="49"/>
                      <a:pt x="3" y="49"/>
                    </a:cubicBezTo>
                    <a:cubicBezTo>
                      <a:pt x="4" y="49"/>
                      <a:pt x="4" y="49"/>
                      <a:pt x="4" y="49"/>
                    </a:cubicBezTo>
                    <a:cubicBezTo>
                      <a:pt x="13" y="48"/>
                      <a:pt x="13" y="48"/>
                      <a:pt x="13" y="48"/>
                    </a:cubicBezTo>
                    <a:cubicBezTo>
                      <a:pt x="17" y="52"/>
                      <a:pt x="17" y="52"/>
                      <a:pt x="17" y="52"/>
                    </a:cubicBezTo>
                    <a:cubicBezTo>
                      <a:pt x="16" y="62"/>
                      <a:pt x="16" y="62"/>
                      <a:pt x="16" y="62"/>
                    </a:cubicBezTo>
                    <a:cubicBezTo>
                      <a:pt x="23" y="65"/>
                      <a:pt x="23" y="65"/>
                      <a:pt x="23" y="65"/>
                    </a:cubicBezTo>
                    <a:cubicBezTo>
                      <a:pt x="24" y="64"/>
                      <a:pt x="24" y="64"/>
                      <a:pt x="24" y="64"/>
                    </a:cubicBezTo>
                    <a:cubicBezTo>
                      <a:pt x="30" y="57"/>
                      <a:pt x="30" y="57"/>
                      <a:pt x="30" y="57"/>
                    </a:cubicBezTo>
                    <a:cubicBezTo>
                      <a:pt x="35" y="57"/>
                      <a:pt x="35" y="57"/>
                      <a:pt x="35" y="57"/>
                    </a:cubicBezTo>
                    <a:cubicBezTo>
                      <a:pt x="42" y="65"/>
                      <a:pt x="42" y="65"/>
                      <a:pt x="42" y="65"/>
                    </a:cubicBezTo>
                    <a:cubicBezTo>
                      <a:pt x="49" y="62"/>
                      <a:pt x="49" y="62"/>
                      <a:pt x="49" y="62"/>
                    </a:cubicBezTo>
                    <a:cubicBezTo>
                      <a:pt x="49" y="61"/>
                      <a:pt x="49" y="61"/>
                      <a:pt x="49" y="61"/>
                    </a:cubicBezTo>
                    <a:cubicBezTo>
                      <a:pt x="48" y="52"/>
                      <a:pt x="48" y="52"/>
                      <a:pt x="48" y="52"/>
                    </a:cubicBezTo>
                    <a:cubicBezTo>
                      <a:pt x="52" y="48"/>
                      <a:pt x="52" y="48"/>
                      <a:pt x="52" y="48"/>
                    </a:cubicBezTo>
                    <a:lnTo>
                      <a:pt x="62" y="49"/>
                    </a:lnTo>
                    <a:close/>
                    <a:moveTo>
                      <a:pt x="27" y="47"/>
                    </a:moveTo>
                    <a:cubicBezTo>
                      <a:pt x="19" y="43"/>
                      <a:pt x="15" y="34"/>
                      <a:pt x="18" y="26"/>
                    </a:cubicBezTo>
                    <a:cubicBezTo>
                      <a:pt x="22" y="19"/>
                      <a:pt x="31" y="15"/>
                      <a:pt x="39" y="18"/>
                    </a:cubicBezTo>
                    <a:cubicBezTo>
                      <a:pt x="46" y="22"/>
                      <a:pt x="50" y="31"/>
                      <a:pt x="47" y="39"/>
                    </a:cubicBezTo>
                    <a:cubicBezTo>
                      <a:pt x="43" y="46"/>
                      <a:pt x="34" y="50"/>
                      <a:pt x="27" y="47"/>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198" name="Freeform 25">
                <a:extLst>
                  <a:ext uri="{FF2B5EF4-FFF2-40B4-BE49-F238E27FC236}">
                    <a16:creationId xmlns:a16="http://schemas.microsoft.com/office/drawing/2014/main" id="{36FD778C-1C79-47F8-B262-6E9114BB5F32}"/>
                  </a:ext>
                </a:extLst>
              </p:cNvPr>
              <p:cNvSpPr>
                <a:spLocks noEditPoints="1"/>
              </p:cNvSpPr>
              <p:nvPr/>
            </p:nvSpPr>
            <p:spPr bwMode="auto">
              <a:xfrm>
                <a:off x="3893" y="1970"/>
                <a:ext cx="137" cy="137"/>
              </a:xfrm>
              <a:custGeom>
                <a:avLst/>
                <a:gdLst>
                  <a:gd name="T0" fmla="*/ 66 w 66"/>
                  <a:gd name="T1" fmla="*/ 37 h 66"/>
                  <a:gd name="T2" fmla="*/ 66 w 66"/>
                  <a:gd name="T3" fmla="*/ 29 h 66"/>
                  <a:gd name="T4" fmla="*/ 65 w 66"/>
                  <a:gd name="T5" fmla="*/ 29 h 66"/>
                  <a:gd name="T6" fmla="*/ 57 w 66"/>
                  <a:gd name="T7" fmla="*/ 26 h 66"/>
                  <a:gd name="T8" fmla="*/ 55 w 66"/>
                  <a:gd name="T9" fmla="*/ 21 h 66"/>
                  <a:gd name="T10" fmla="*/ 59 w 66"/>
                  <a:gd name="T11" fmla="*/ 12 h 66"/>
                  <a:gd name="T12" fmla="*/ 54 w 66"/>
                  <a:gd name="T13" fmla="*/ 7 h 66"/>
                  <a:gd name="T14" fmla="*/ 53 w 66"/>
                  <a:gd name="T15" fmla="*/ 7 h 66"/>
                  <a:gd name="T16" fmla="*/ 45 w 66"/>
                  <a:gd name="T17" fmla="*/ 11 h 66"/>
                  <a:gd name="T18" fmla="*/ 40 w 66"/>
                  <a:gd name="T19" fmla="*/ 9 h 66"/>
                  <a:gd name="T20" fmla="*/ 37 w 66"/>
                  <a:gd name="T21" fmla="*/ 0 h 66"/>
                  <a:gd name="T22" fmla="*/ 29 w 66"/>
                  <a:gd name="T23" fmla="*/ 0 h 66"/>
                  <a:gd name="T24" fmla="*/ 29 w 66"/>
                  <a:gd name="T25" fmla="*/ 1 h 66"/>
                  <a:gd name="T26" fmla="*/ 26 w 66"/>
                  <a:gd name="T27" fmla="*/ 9 h 66"/>
                  <a:gd name="T28" fmla="*/ 21 w 66"/>
                  <a:gd name="T29" fmla="*/ 11 h 66"/>
                  <a:gd name="T30" fmla="*/ 12 w 66"/>
                  <a:gd name="T31" fmla="*/ 7 h 66"/>
                  <a:gd name="T32" fmla="*/ 7 w 66"/>
                  <a:gd name="T33" fmla="*/ 12 h 66"/>
                  <a:gd name="T34" fmla="*/ 7 w 66"/>
                  <a:gd name="T35" fmla="*/ 13 h 66"/>
                  <a:gd name="T36" fmla="*/ 11 w 66"/>
                  <a:gd name="T37" fmla="*/ 21 h 66"/>
                  <a:gd name="T38" fmla="*/ 9 w 66"/>
                  <a:gd name="T39" fmla="*/ 26 h 66"/>
                  <a:gd name="T40" fmla="*/ 0 w 66"/>
                  <a:gd name="T41" fmla="*/ 29 h 66"/>
                  <a:gd name="T42" fmla="*/ 0 w 66"/>
                  <a:gd name="T43" fmla="*/ 37 h 66"/>
                  <a:gd name="T44" fmla="*/ 1 w 66"/>
                  <a:gd name="T45" fmla="*/ 37 h 66"/>
                  <a:gd name="T46" fmla="*/ 9 w 66"/>
                  <a:gd name="T47" fmla="*/ 40 h 66"/>
                  <a:gd name="T48" fmla="*/ 11 w 66"/>
                  <a:gd name="T49" fmla="*/ 45 h 66"/>
                  <a:gd name="T50" fmla="*/ 7 w 66"/>
                  <a:gd name="T51" fmla="*/ 54 h 66"/>
                  <a:gd name="T52" fmla="*/ 12 w 66"/>
                  <a:gd name="T53" fmla="*/ 59 h 66"/>
                  <a:gd name="T54" fmla="*/ 13 w 66"/>
                  <a:gd name="T55" fmla="*/ 59 h 66"/>
                  <a:gd name="T56" fmla="*/ 21 w 66"/>
                  <a:gd name="T57" fmla="*/ 55 h 66"/>
                  <a:gd name="T58" fmla="*/ 26 w 66"/>
                  <a:gd name="T59" fmla="*/ 57 h 66"/>
                  <a:gd name="T60" fmla="*/ 30 w 66"/>
                  <a:gd name="T61" fmla="*/ 66 h 66"/>
                  <a:gd name="T62" fmla="*/ 37 w 66"/>
                  <a:gd name="T63" fmla="*/ 66 h 66"/>
                  <a:gd name="T64" fmla="*/ 37 w 66"/>
                  <a:gd name="T65" fmla="*/ 65 h 66"/>
                  <a:gd name="T66" fmla="*/ 40 w 66"/>
                  <a:gd name="T67" fmla="*/ 57 h 66"/>
                  <a:gd name="T68" fmla="*/ 45 w 66"/>
                  <a:gd name="T69" fmla="*/ 55 h 66"/>
                  <a:gd name="T70" fmla="*/ 54 w 66"/>
                  <a:gd name="T71" fmla="*/ 59 h 66"/>
                  <a:gd name="T72" fmla="*/ 59 w 66"/>
                  <a:gd name="T73" fmla="*/ 54 h 66"/>
                  <a:gd name="T74" fmla="*/ 59 w 66"/>
                  <a:gd name="T75" fmla="*/ 53 h 66"/>
                  <a:gd name="T76" fmla="*/ 55 w 66"/>
                  <a:gd name="T77" fmla="*/ 45 h 66"/>
                  <a:gd name="T78" fmla="*/ 57 w 66"/>
                  <a:gd name="T79" fmla="*/ 40 h 66"/>
                  <a:gd name="T80" fmla="*/ 66 w 66"/>
                  <a:gd name="T81" fmla="*/ 37 h 66"/>
                  <a:gd name="T82" fmla="*/ 33 w 66"/>
                  <a:gd name="T83" fmla="*/ 49 h 66"/>
                  <a:gd name="T84" fmla="*/ 18 w 66"/>
                  <a:gd name="T85" fmla="*/ 33 h 66"/>
                  <a:gd name="T86" fmla="*/ 33 w 66"/>
                  <a:gd name="T87" fmla="*/ 18 h 66"/>
                  <a:gd name="T88" fmla="*/ 49 w 66"/>
                  <a:gd name="T89" fmla="*/ 33 h 66"/>
                  <a:gd name="T90" fmla="*/ 33 w 66"/>
                  <a:gd name="T91" fmla="*/ 4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66">
                    <a:moveTo>
                      <a:pt x="66" y="37"/>
                    </a:moveTo>
                    <a:cubicBezTo>
                      <a:pt x="66" y="29"/>
                      <a:pt x="66" y="29"/>
                      <a:pt x="66" y="29"/>
                    </a:cubicBezTo>
                    <a:cubicBezTo>
                      <a:pt x="65" y="29"/>
                      <a:pt x="65" y="29"/>
                      <a:pt x="65" y="29"/>
                    </a:cubicBezTo>
                    <a:cubicBezTo>
                      <a:pt x="57" y="26"/>
                      <a:pt x="57" y="26"/>
                      <a:pt x="57" y="26"/>
                    </a:cubicBezTo>
                    <a:cubicBezTo>
                      <a:pt x="55" y="21"/>
                      <a:pt x="55" y="21"/>
                      <a:pt x="55" y="21"/>
                    </a:cubicBezTo>
                    <a:cubicBezTo>
                      <a:pt x="59" y="12"/>
                      <a:pt x="59" y="12"/>
                      <a:pt x="59" y="12"/>
                    </a:cubicBezTo>
                    <a:cubicBezTo>
                      <a:pt x="54" y="7"/>
                      <a:pt x="54" y="7"/>
                      <a:pt x="54" y="7"/>
                    </a:cubicBezTo>
                    <a:cubicBezTo>
                      <a:pt x="53" y="7"/>
                      <a:pt x="53" y="7"/>
                      <a:pt x="53" y="7"/>
                    </a:cubicBezTo>
                    <a:cubicBezTo>
                      <a:pt x="45" y="11"/>
                      <a:pt x="45" y="11"/>
                      <a:pt x="45" y="11"/>
                    </a:cubicBezTo>
                    <a:cubicBezTo>
                      <a:pt x="40" y="9"/>
                      <a:pt x="40" y="9"/>
                      <a:pt x="40" y="9"/>
                    </a:cubicBezTo>
                    <a:cubicBezTo>
                      <a:pt x="37" y="0"/>
                      <a:pt x="37" y="0"/>
                      <a:pt x="37" y="0"/>
                    </a:cubicBezTo>
                    <a:cubicBezTo>
                      <a:pt x="29" y="0"/>
                      <a:pt x="29" y="0"/>
                      <a:pt x="29" y="0"/>
                    </a:cubicBezTo>
                    <a:cubicBezTo>
                      <a:pt x="29" y="1"/>
                      <a:pt x="29" y="1"/>
                      <a:pt x="29" y="1"/>
                    </a:cubicBezTo>
                    <a:cubicBezTo>
                      <a:pt x="26" y="9"/>
                      <a:pt x="26" y="9"/>
                      <a:pt x="26" y="9"/>
                    </a:cubicBezTo>
                    <a:cubicBezTo>
                      <a:pt x="21" y="11"/>
                      <a:pt x="21" y="11"/>
                      <a:pt x="21" y="11"/>
                    </a:cubicBezTo>
                    <a:cubicBezTo>
                      <a:pt x="12" y="7"/>
                      <a:pt x="12" y="7"/>
                      <a:pt x="12" y="7"/>
                    </a:cubicBezTo>
                    <a:cubicBezTo>
                      <a:pt x="7" y="12"/>
                      <a:pt x="7" y="12"/>
                      <a:pt x="7" y="12"/>
                    </a:cubicBezTo>
                    <a:cubicBezTo>
                      <a:pt x="7" y="13"/>
                      <a:pt x="7" y="13"/>
                      <a:pt x="7" y="13"/>
                    </a:cubicBezTo>
                    <a:cubicBezTo>
                      <a:pt x="11" y="21"/>
                      <a:pt x="11" y="21"/>
                      <a:pt x="11" y="21"/>
                    </a:cubicBezTo>
                    <a:cubicBezTo>
                      <a:pt x="9" y="26"/>
                      <a:pt x="9" y="26"/>
                      <a:pt x="9" y="26"/>
                    </a:cubicBezTo>
                    <a:cubicBezTo>
                      <a:pt x="0" y="29"/>
                      <a:pt x="0" y="29"/>
                      <a:pt x="0" y="29"/>
                    </a:cubicBezTo>
                    <a:cubicBezTo>
                      <a:pt x="0" y="37"/>
                      <a:pt x="0" y="37"/>
                      <a:pt x="0" y="37"/>
                    </a:cubicBezTo>
                    <a:cubicBezTo>
                      <a:pt x="1" y="37"/>
                      <a:pt x="1" y="37"/>
                      <a:pt x="1" y="37"/>
                    </a:cubicBezTo>
                    <a:cubicBezTo>
                      <a:pt x="9" y="40"/>
                      <a:pt x="9" y="40"/>
                      <a:pt x="9" y="40"/>
                    </a:cubicBezTo>
                    <a:cubicBezTo>
                      <a:pt x="11" y="45"/>
                      <a:pt x="11" y="45"/>
                      <a:pt x="11" y="45"/>
                    </a:cubicBezTo>
                    <a:cubicBezTo>
                      <a:pt x="7" y="54"/>
                      <a:pt x="7" y="54"/>
                      <a:pt x="7" y="54"/>
                    </a:cubicBezTo>
                    <a:cubicBezTo>
                      <a:pt x="12" y="59"/>
                      <a:pt x="12" y="59"/>
                      <a:pt x="12" y="59"/>
                    </a:cubicBezTo>
                    <a:cubicBezTo>
                      <a:pt x="13" y="59"/>
                      <a:pt x="13" y="59"/>
                      <a:pt x="13" y="59"/>
                    </a:cubicBezTo>
                    <a:cubicBezTo>
                      <a:pt x="21" y="55"/>
                      <a:pt x="21" y="55"/>
                      <a:pt x="21" y="55"/>
                    </a:cubicBezTo>
                    <a:cubicBezTo>
                      <a:pt x="26" y="57"/>
                      <a:pt x="26" y="57"/>
                      <a:pt x="26" y="57"/>
                    </a:cubicBezTo>
                    <a:cubicBezTo>
                      <a:pt x="30" y="66"/>
                      <a:pt x="30" y="66"/>
                      <a:pt x="30" y="66"/>
                    </a:cubicBezTo>
                    <a:cubicBezTo>
                      <a:pt x="37" y="66"/>
                      <a:pt x="37" y="66"/>
                      <a:pt x="37" y="66"/>
                    </a:cubicBezTo>
                    <a:cubicBezTo>
                      <a:pt x="37" y="65"/>
                      <a:pt x="37" y="65"/>
                      <a:pt x="37" y="65"/>
                    </a:cubicBezTo>
                    <a:cubicBezTo>
                      <a:pt x="40" y="57"/>
                      <a:pt x="40" y="57"/>
                      <a:pt x="40" y="57"/>
                    </a:cubicBezTo>
                    <a:cubicBezTo>
                      <a:pt x="45" y="55"/>
                      <a:pt x="45" y="55"/>
                      <a:pt x="45" y="55"/>
                    </a:cubicBezTo>
                    <a:cubicBezTo>
                      <a:pt x="54" y="59"/>
                      <a:pt x="54" y="59"/>
                      <a:pt x="54" y="59"/>
                    </a:cubicBezTo>
                    <a:cubicBezTo>
                      <a:pt x="59" y="54"/>
                      <a:pt x="59" y="54"/>
                      <a:pt x="59" y="54"/>
                    </a:cubicBezTo>
                    <a:cubicBezTo>
                      <a:pt x="59" y="53"/>
                      <a:pt x="59" y="53"/>
                      <a:pt x="59" y="53"/>
                    </a:cubicBezTo>
                    <a:cubicBezTo>
                      <a:pt x="55" y="45"/>
                      <a:pt x="55" y="45"/>
                      <a:pt x="55" y="45"/>
                    </a:cubicBezTo>
                    <a:cubicBezTo>
                      <a:pt x="57" y="40"/>
                      <a:pt x="57" y="40"/>
                      <a:pt x="57" y="40"/>
                    </a:cubicBezTo>
                    <a:lnTo>
                      <a:pt x="66" y="37"/>
                    </a:lnTo>
                    <a:close/>
                    <a:moveTo>
                      <a:pt x="33" y="49"/>
                    </a:moveTo>
                    <a:cubicBezTo>
                      <a:pt x="25" y="49"/>
                      <a:pt x="18" y="42"/>
                      <a:pt x="18" y="33"/>
                    </a:cubicBezTo>
                    <a:cubicBezTo>
                      <a:pt x="18" y="25"/>
                      <a:pt x="25" y="18"/>
                      <a:pt x="33" y="18"/>
                    </a:cubicBezTo>
                    <a:cubicBezTo>
                      <a:pt x="42" y="18"/>
                      <a:pt x="49" y="25"/>
                      <a:pt x="49" y="33"/>
                    </a:cubicBezTo>
                    <a:cubicBezTo>
                      <a:pt x="49" y="42"/>
                      <a:pt x="42" y="49"/>
                      <a:pt x="33" y="49"/>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grpSp>
        <p:sp>
          <p:nvSpPr>
            <p:cNvPr id="94" name="TextBox 93">
              <a:extLst>
                <a:ext uri="{FF2B5EF4-FFF2-40B4-BE49-F238E27FC236}">
                  <a16:creationId xmlns:a16="http://schemas.microsoft.com/office/drawing/2014/main" id="{4FE997D8-EFC7-4C60-AD9C-4D3BC04DC0C7}"/>
                </a:ext>
              </a:extLst>
            </p:cNvPr>
            <p:cNvSpPr txBox="1"/>
            <p:nvPr/>
          </p:nvSpPr>
          <p:spPr>
            <a:xfrm>
              <a:off x="2498957" y="4985256"/>
              <a:ext cx="1053620" cy="440278"/>
            </a:xfrm>
            <a:prstGeom prst="rect">
              <a:avLst/>
            </a:prstGeom>
            <a:noFill/>
          </p:spPr>
          <p:txBody>
            <a:bodyPr wrap="square" lIns="179285" tIns="143428" rIns="179285" bIns="143428" rtlCol="0">
              <a:spAutoFit/>
            </a:bodyPr>
            <a:lstStyle/>
            <a:p>
              <a:pP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Gateway</a:t>
              </a:r>
            </a:p>
          </p:txBody>
        </p:sp>
        <p:sp>
          <p:nvSpPr>
            <p:cNvPr id="95" name="TextBox 94">
              <a:extLst>
                <a:ext uri="{FF2B5EF4-FFF2-40B4-BE49-F238E27FC236}">
                  <a16:creationId xmlns:a16="http://schemas.microsoft.com/office/drawing/2014/main" id="{8167DEA5-91E4-4752-8621-C310D0BD004D}"/>
                </a:ext>
              </a:extLst>
            </p:cNvPr>
            <p:cNvSpPr txBox="1"/>
            <p:nvPr/>
          </p:nvSpPr>
          <p:spPr>
            <a:xfrm>
              <a:off x="2502773" y="3735772"/>
              <a:ext cx="1053620" cy="789177"/>
            </a:xfrm>
            <a:prstGeom prst="rect">
              <a:avLst/>
            </a:prstGeom>
            <a:noFill/>
          </p:spPr>
          <p:txBody>
            <a:bodyPr wrap="square" lIns="179285" tIns="143428" rIns="179285" bIns="143428" rtlCol="0">
              <a:spAutoFit/>
            </a:bodyPr>
            <a:lstStyle/>
            <a:p>
              <a:pP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Azure Service Bus relay</a:t>
              </a:r>
            </a:p>
          </p:txBody>
        </p:sp>
        <p:sp>
          <p:nvSpPr>
            <p:cNvPr id="96" name="TextBox 95">
              <a:extLst>
                <a:ext uri="{FF2B5EF4-FFF2-40B4-BE49-F238E27FC236}">
                  <a16:creationId xmlns:a16="http://schemas.microsoft.com/office/drawing/2014/main" id="{0866EAAF-4626-463B-BD50-0805B68E771E}"/>
                </a:ext>
              </a:extLst>
            </p:cNvPr>
            <p:cNvSpPr txBox="1"/>
            <p:nvPr/>
          </p:nvSpPr>
          <p:spPr>
            <a:xfrm>
              <a:off x="2495966" y="2589797"/>
              <a:ext cx="1053620" cy="789177"/>
            </a:xfrm>
            <a:prstGeom prst="rect">
              <a:avLst/>
            </a:prstGeom>
            <a:noFill/>
          </p:spPr>
          <p:txBody>
            <a:bodyPr wrap="square" lIns="179285" tIns="143428" rIns="179285" bIns="143428" rtlCol="0">
              <a:spAutoFit/>
            </a:bodyPr>
            <a:lstStyle/>
            <a:p>
              <a:pPr defTabSz="914367">
                <a:lnSpc>
                  <a:spcPct val="90000"/>
                </a:lnSpc>
                <a:spcAft>
                  <a:spcPts val="588"/>
                </a:spcAft>
                <a:defRPr/>
              </a:pPr>
              <a:r>
                <a:rPr lang="en-US" sz="1372" err="1">
                  <a:gradFill>
                    <a:gsLst>
                      <a:gs pos="2917">
                        <a:srgbClr val="353535"/>
                      </a:gs>
                      <a:gs pos="30000">
                        <a:srgbClr val="353535"/>
                      </a:gs>
                    </a:gsLst>
                    <a:lin ang="5400000" scaled="0"/>
                  </a:gradFill>
                  <a:latin typeface="Segoe UI Semilight"/>
                </a:rPr>
                <a:t>GatewayCloud</a:t>
              </a:r>
              <a:r>
                <a:rPr lang="en-US" sz="1372">
                  <a:gradFill>
                    <a:gsLst>
                      <a:gs pos="2917">
                        <a:srgbClr val="353535"/>
                      </a:gs>
                      <a:gs pos="30000">
                        <a:srgbClr val="353535"/>
                      </a:gs>
                    </a:gsLst>
                    <a:lin ang="5400000" scaled="0"/>
                  </a:gradFill>
                  <a:latin typeface="Segoe UI Semilight"/>
                </a:rPr>
                <a:t> Service</a:t>
              </a:r>
            </a:p>
          </p:txBody>
        </p:sp>
        <p:grpSp>
          <p:nvGrpSpPr>
            <p:cNvPr id="97" name="Group 13">
              <a:extLst>
                <a:ext uri="{FF2B5EF4-FFF2-40B4-BE49-F238E27FC236}">
                  <a16:creationId xmlns:a16="http://schemas.microsoft.com/office/drawing/2014/main" id="{DBE16F89-5CC1-4E22-B99B-9F7326772F4D}"/>
                </a:ext>
              </a:extLst>
            </p:cNvPr>
            <p:cNvGrpSpPr>
              <a:grpSpLocks noChangeAspect="1"/>
            </p:cNvGrpSpPr>
            <p:nvPr/>
          </p:nvGrpSpPr>
          <p:grpSpPr bwMode="auto">
            <a:xfrm>
              <a:off x="3534923" y="3890653"/>
              <a:ext cx="530959" cy="594157"/>
              <a:chOff x="3887" y="2347"/>
              <a:chExt cx="355" cy="416"/>
            </a:xfrm>
          </p:grpSpPr>
          <p:sp>
            <p:nvSpPr>
              <p:cNvPr id="168" name="AutoShape 12">
                <a:extLst>
                  <a:ext uri="{FF2B5EF4-FFF2-40B4-BE49-F238E27FC236}">
                    <a16:creationId xmlns:a16="http://schemas.microsoft.com/office/drawing/2014/main" id="{FE04BA2C-BF82-4AEF-A894-54D3741B3A83}"/>
                  </a:ext>
                </a:extLst>
              </p:cNvPr>
              <p:cNvSpPr>
                <a:spLocks noChangeAspect="1" noChangeArrowheads="1" noTextEdit="1"/>
              </p:cNvSpPr>
              <p:nvPr/>
            </p:nvSpPr>
            <p:spPr bwMode="auto">
              <a:xfrm>
                <a:off x="3887" y="2347"/>
                <a:ext cx="355" cy="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169" name="Freeform 14">
                <a:extLst>
                  <a:ext uri="{FF2B5EF4-FFF2-40B4-BE49-F238E27FC236}">
                    <a16:creationId xmlns:a16="http://schemas.microsoft.com/office/drawing/2014/main" id="{A02D9BC6-47CF-4CFC-ADF5-D5A180BFC661}"/>
                  </a:ext>
                </a:extLst>
              </p:cNvPr>
              <p:cNvSpPr>
                <a:spLocks/>
              </p:cNvSpPr>
              <p:nvPr/>
            </p:nvSpPr>
            <p:spPr bwMode="auto">
              <a:xfrm>
                <a:off x="3956" y="2598"/>
                <a:ext cx="116" cy="165"/>
              </a:xfrm>
              <a:custGeom>
                <a:avLst/>
                <a:gdLst>
                  <a:gd name="T0" fmla="*/ 76 w 116"/>
                  <a:gd name="T1" fmla="*/ 0 h 165"/>
                  <a:gd name="T2" fmla="*/ 35 w 116"/>
                  <a:gd name="T3" fmla="*/ 0 h 165"/>
                  <a:gd name="T4" fmla="*/ 35 w 116"/>
                  <a:gd name="T5" fmla="*/ 86 h 165"/>
                  <a:gd name="T6" fmla="*/ 0 w 116"/>
                  <a:gd name="T7" fmla="*/ 86 h 165"/>
                  <a:gd name="T8" fmla="*/ 58 w 116"/>
                  <a:gd name="T9" fmla="*/ 165 h 165"/>
                  <a:gd name="T10" fmla="*/ 116 w 116"/>
                  <a:gd name="T11" fmla="*/ 86 h 165"/>
                  <a:gd name="T12" fmla="*/ 76 w 116"/>
                  <a:gd name="T13" fmla="*/ 86 h 165"/>
                  <a:gd name="T14" fmla="*/ 76 w 116"/>
                  <a:gd name="T15" fmla="*/ 0 h 1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65">
                    <a:moveTo>
                      <a:pt x="76" y="0"/>
                    </a:moveTo>
                    <a:lnTo>
                      <a:pt x="35" y="0"/>
                    </a:lnTo>
                    <a:lnTo>
                      <a:pt x="35" y="86"/>
                    </a:lnTo>
                    <a:lnTo>
                      <a:pt x="0" y="86"/>
                    </a:lnTo>
                    <a:lnTo>
                      <a:pt x="58" y="165"/>
                    </a:lnTo>
                    <a:lnTo>
                      <a:pt x="116" y="86"/>
                    </a:lnTo>
                    <a:lnTo>
                      <a:pt x="76" y="86"/>
                    </a:lnTo>
                    <a:lnTo>
                      <a:pt x="76"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170" name="Rectangle 15">
                <a:extLst>
                  <a:ext uri="{FF2B5EF4-FFF2-40B4-BE49-F238E27FC236}">
                    <a16:creationId xmlns:a16="http://schemas.microsoft.com/office/drawing/2014/main" id="{155D2E95-C28F-4287-8952-C5A78DA6FC5A}"/>
                  </a:ext>
                </a:extLst>
              </p:cNvPr>
              <p:cNvSpPr>
                <a:spLocks noChangeArrowheads="1"/>
              </p:cNvSpPr>
              <p:nvPr/>
            </p:nvSpPr>
            <p:spPr bwMode="auto">
              <a:xfrm>
                <a:off x="3960" y="2467"/>
                <a:ext cx="101" cy="29"/>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171" name="Rectangle 16">
                <a:extLst>
                  <a:ext uri="{FF2B5EF4-FFF2-40B4-BE49-F238E27FC236}">
                    <a16:creationId xmlns:a16="http://schemas.microsoft.com/office/drawing/2014/main" id="{D85C518F-403D-4D3F-BBB4-B11DD572DD6C}"/>
                  </a:ext>
                </a:extLst>
              </p:cNvPr>
              <p:cNvSpPr>
                <a:spLocks noChangeArrowheads="1"/>
              </p:cNvSpPr>
              <p:nvPr/>
            </p:nvSpPr>
            <p:spPr bwMode="auto">
              <a:xfrm>
                <a:off x="3960" y="2511"/>
                <a:ext cx="101" cy="29"/>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172" name="Rectangle 17">
                <a:extLst>
                  <a:ext uri="{FF2B5EF4-FFF2-40B4-BE49-F238E27FC236}">
                    <a16:creationId xmlns:a16="http://schemas.microsoft.com/office/drawing/2014/main" id="{F1844233-8B0A-4682-8406-A03691EA76B0}"/>
                  </a:ext>
                </a:extLst>
              </p:cNvPr>
              <p:cNvSpPr>
                <a:spLocks noChangeArrowheads="1"/>
              </p:cNvSpPr>
              <p:nvPr/>
            </p:nvSpPr>
            <p:spPr bwMode="auto">
              <a:xfrm>
                <a:off x="3960" y="2554"/>
                <a:ext cx="101" cy="29"/>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173" name="Freeform 18">
                <a:extLst>
                  <a:ext uri="{FF2B5EF4-FFF2-40B4-BE49-F238E27FC236}">
                    <a16:creationId xmlns:a16="http://schemas.microsoft.com/office/drawing/2014/main" id="{EE1F4A2A-8CB7-434D-A2F5-E66323959A6D}"/>
                  </a:ext>
                </a:extLst>
              </p:cNvPr>
              <p:cNvSpPr>
                <a:spLocks/>
              </p:cNvSpPr>
              <p:nvPr/>
            </p:nvSpPr>
            <p:spPr bwMode="auto">
              <a:xfrm>
                <a:off x="3889" y="2349"/>
                <a:ext cx="145" cy="319"/>
              </a:xfrm>
              <a:custGeom>
                <a:avLst/>
                <a:gdLst>
                  <a:gd name="T0" fmla="*/ 64 w 70"/>
                  <a:gd name="T1" fmla="*/ 0 h 154"/>
                  <a:gd name="T2" fmla="*/ 52 w 70"/>
                  <a:gd name="T3" fmla="*/ 0 h 154"/>
                  <a:gd name="T4" fmla="*/ 18 w 70"/>
                  <a:gd name="T5" fmla="*/ 0 h 154"/>
                  <a:gd name="T6" fmla="*/ 11 w 70"/>
                  <a:gd name="T7" fmla="*/ 0 h 154"/>
                  <a:gd name="T8" fmla="*/ 6 w 70"/>
                  <a:gd name="T9" fmla="*/ 0 h 154"/>
                  <a:gd name="T10" fmla="*/ 0 w 70"/>
                  <a:gd name="T11" fmla="*/ 7 h 154"/>
                  <a:gd name="T12" fmla="*/ 0 w 70"/>
                  <a:gd name="T13" fmla="*/ 98 h 154"/>
                  <a:gd name="T14" fmla="*/ 0 w 70"/>
                  <a:gd name="T15" fmla="*/ 98 h 154"/>
                  <a:gd name="T16" fmla="*/ 0 w 70"/>
                  <a:gd name="T17" fmla="*/ 147 h 154"/>
                  <a:gd name="T18" fmla="*/ 8 w 70"/>
                  <a:gd name="T19" fmla="*/ 154 h 154"/>
                  <a:gd name="T20" fmla="*/ 14 w 70"/>
                  <a:gd name="T21" fmla="*/ 154 h 154"/>
                  <a:gd name="T22" fmla="*/ 41 w 70"/>
                  <a:gd name="T23" fmla="*/ 154 h 154"/>
                  <a:gd name="T24" fmla="*/ 41 w 70"/>
                  <a:gd name="T25" fmla="*/ 133 h 154"/>
                  <a:gd name="T26" fmla="*/ 21 w 70"/>
                  <a:gd name="T27" fmla="*/ 133 h 154"/>
                  <a:gd name="T28" fmla="*/ 21 w 70"/>
                  <a:gd name="T29" fmla="*/ 116 h 154"/>
                  <a:gd name="T30" fmla="*/ 21 w 70"/>
                  <a:gd name="T31" fmla="*/ 96 h 154"/>
                  <a:gd name="T32" fmla="*/ 21 w 70"/>
                  <a:gd name="T33" fmla="*/ 21 h 154"/>
                  <a:gd name="T34" fmla="*/ 49 w 70"/>
                  <a:gd name="T35" fmla="*/ 21 h 154"/>
                  <a:gd name="T36" fmla="*/ 49 w 70"/>
                  <a:gd name="T37" fmla="*/ 49 h 154"/>
                  <a:gd name="T38" fmla="*/ 70 w 70"/>
                  <a:gd name="T39" fmla="*/ 49 h 154"/>
                  <a:gd name="T40" fmla="*/ 70 w 70"/>
                  <a:gd name="T41" fmla="*/ 5 h 154"/>
                  <a:gd name="T42" fmla="*/ 64 w 70"/>
                  <a:gd name="T43"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0" h="154">
                    <a:moveTo>
                      <a:pt x="64" y="0"/>
                    </a:moveTo>
                    <a:cubicBezTo>
                      <a:pt x="52" y="0"/>
                      <a:pt x="52" y="0"/>
                      <a:pt x="52" y="0"/>
                    </a:cubicBezTo>
                    <a:cubicBezTo>
                      <a:pt x="18" y="0"/>
                      <a:pt x="18" y="0"/>
                      <a:pt x="18" y="0"/>
                    </a:cubicBezTo>
                    <a:cubicBezTo>
                      <a:pt x="11" y="0"/>
                      <a:pt x="11" y="0"/>
                      <a:pt x="11" y="0"/>
                    </a:cubicBezTo>
                    <a:cubicBezTo>
                      <a:pt x="6" y="0"/>
                      <a:pt x="6" y="0"/>
                      <a:pt x="6" y="0"/>
                    </a:cubicBezTo>
                    <a:cubicBezTo>
                      <a:pt x="5" y="0"/>
                      <a:pt x="0" y="0"/>
                      <a:pt x="0" y="7"/>
                    </a:cubicBezTo>
                    <a:cubicBezTo>
                      <a:pt x="0" y="98"/>
                      <a:pt x="0" y="98"/>
                      <a:pt x="0" y="98"/>
                    </a:cubicBezTo>
                    <a:cubicBezTo>
                      <a:pt x="0" y="98"/>
                      <a:pt x="0" y="98"/>
                      <a:pt x="0" y="98"/>
                    </a:cubicBezTo>
                    <a:cubicBezTo>
                      <a:pt x="0" y="147"/>
                      <a:pt x="0" y="147"/>
                      <a:pt x="0" y="147"/>
                    </a:cubicBezTo>
                    <a:cubicBezTo>
                      <a:pt x="0" y="148"/>
                      <a:pt x="6" y="154"/>
                      <a:pt x="8" y="154"/>
                    </a:cubicBezTo>
                    <a:cubicBezTo>
                      <a:pt x="14" y="154"/>
                      <a:pt x="14" y="154"/>
                      <a:pt x="14" y="154"/>
                    </a:cubicBezTo>
                    <a:cubicBezTo>
                      <a:pt x="41" y="154"/>
                      <a:pt x="41" y="154"/>
                      <a:pt x="41" y="154"/>
                    </a:cubicBezTo>
                    <a:cubicBezTo>
                      <a:pt x="41" y="133"/>
                      <a:pt x="41" y="133"/>
                      <a:pt x="41" y="133"/>
                    </a:cubicBezTo>
                    <a:cubicBezTo>
                      <a:pt x="21" y="133"/>
                      <a:pt x="21" y="133"/>
                      <a:pt x="21" y="133"/>
                    </a:cubicBezTo>
                    <a:cubicBezTo>
                      <a:pt x="21" y="116"/>
                      <a:pt x="21" y="116"/>
                      <a:pt x="21" y="116"/>
                    </a:cubicBezTo>
                    <a:cubicBezTo>
                      <a:pt x="21" y="96"/>
                      <a:pt x="21" y="96"/>
                      <a:pt x="21" y="96"/>
                    </a:cubicBezTo>
                    <a:cubicBezTo>
                      <a:pt x="21" y="21"/>
                      <a:pt x="21" y="21"/>
                      <a:pt x="21" y="21"/>
                    </a:cubicBezTo>
                    <a:cubicBezTo>
                      <a:pt x="49" y="21"/>
                      <a:pt x="49" y="21"/>
                      <a:pt x="49" y="21"/>
                    </a:cubicBezTo>
                    <a:cubicBezTo>
                      <a:pt x="49" y="49"/>
                      <a:pt x="49" y="49"/>
                      <a:pt x="49" y="49"/>
                    </a:cubicBezTo>
                    <a:cubicBezTo>
                      <a:pt x="70" y="49"/>
                      <a:pt x="70" y="49"/>
                      <a:pt x="70" y="49"/>
                    </a:cubicBezTo>
                    <a:cubicBezTo>
                      <a:pt x="70" y="5"/>
                      <a:pt x="70" y="5"/>
                      <a:pt x="70" y="5"/>
                    </a:cubicBezTo>
                    <a:cubicBezTo>
                      <a:pt x="69" y="0"/>
                      <a:pt x="66" y="0"/>
                      <a:pt x="64" y="0"/>
                    </a:cubicBez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sp>
            <p:nvSpPr>
              <p:cNvPr id="184" name="Freeform 19">
                <a:extLst>
                  <a:ext uri="{FF2B5EF4-FFF2-40B4-BE49-F238E27FC236}">
                    <a16:creationId xmlns:a16="http://schemas.microsoft.com/office/drawing/2014/main" id="{CCF80FD7-842A-4722-94DD-4CE48B85AE23}"/>
                  </a:ext>
                </a:extLst>
              </p:cNvPr>
              <p:cNvSpPr>
                <a:spLocks/>
              </p:cNvSpPr>
              <p:nvPr/>
            </p:nvSpPr>
            <p:spPr bwMode="auto">
              <a:xfrm>
                <a:off x="4051" y="2397"/>
                <a:ext cx="189" cy="277"/>
              </a:xfrm>
              <a:custGeom>
                <a:avLst/>
                <a:gdLst>
                  <a:gd name="T0" fmla="*/ 58 w 91"/>
                  <a:gd name="T1" fmla="*/ 68 h 134"/>
                  <a:gd name="T2" fmla="*/ 52 w 91"/>
                  <a:gd name="T3" fmla="*/ 68 h 134"/>
                  <a:gd name="T4" fmla="*/ 0 w 91"/>
                  <a:gd name="T5" fmla="*/ 0 h 134"/>
                  <a:gd name="T6" fmla="*/ 0 w 91"/>
                  <a:gd name="T7" fmla="*/ 21 h 134"/>
                  <a:gd name="T8" fmla="*/ 30 w 91"/>
                  <a:gd name="T9" fmla="*/ 77 h 134"/>
                  <a:gd name="T10" fmla="*/ 29 w 91"/>
                  <a:gd name="T11" fmla="*/ 91 h 134"/>
                  <a:gd name="T12" fmla="*/ 57 w 91"/>
                  <a:gd name="T13" fmla="*/ 90 h 134"/>
                  <a:gd name="T14" fmla="*/ 70 w 91"/>
                  <a:gd name="T15" fmla="*/ 100 h 134"/>
                  <a:gd name="T16" fmla="*/ 70 w 91"/>
                  <a:gd name="T17" fmla="*/ 113 h 134"/>
                  <a:gd name="T18" fmla="*/ 0 w 91"/>
                  <a:gd name="T19" fmla="*/ 113 h 134"/>
                  <a:gd name="T20" fmla="*/ 0 w 91"/>
                  <a:gd name="T21" fmla="*/ 134 h 134"/>
                  <a:gd name="T22" fmla="*/ 83 w 91"/>
                  <a:gd name="T23" fmla="*/ 134 h 134"/>
                  <a:gd name="T24" fmla="*/ 91 w 91"/>
                  <a:gd name="T25" fmla="*/ 127 h 134"/>
                  <a:gd name="T26" fmla="*/ 91 w 91"/>
                  <a:gd name="T27" fmla="*/ 123 h 134"/>
                  <a:gd name="T28" fmla="*/ 91 w 91"/>
                  <a:gd name="T29" fmla="*/ 112 h 134"/>
                  <a:gd name="T30" fmla="*/ 91 w 91"/>
                  <a:gd name="T31" fmla="*/ 98 h 134"/>
                  <a:gd name="T32" fmla="*/ 58 w 91"/>
                  <a:gd name="T33" fmla="*/ 68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1" h="134">
                    <a:moveTo>
                      <a:pt x="58" y="68"/>
                    </a:moveTo>
                    <a:cubicBezTo>
                      <a:pt x="52" y="68"/>
                      <a:pt x="52" y="68"/>
                      <a:pt x="52" y="68"/>
                    </a:cubicBezTo>
                    <a:cubicBezTo>
                      <a:pt x="48" y="26"/>
                      <a:pt x="28" y="6"/>
                      <a:pt x="0" y="0"/>
                    </a:cubicBezTo>
                    <a:cubicBezTo>
                      <a:pt x="0" y="21"/>
                      <a:pt x="0" y="21"/>
                      <a:pt x="0" y="21"/>
                    </a:cubicBezTo>
                    <a:cubicBezTo>
                      <a:pt x="21" y="28"/>
                      <a:pt x="29" y="49"/>
                      <a:pt x="30" y="77"/>
                    </a:cubicBezTo>
                    <a:cubicBezTo>
                      <a:pt x="29" y="91"/>
                      <a:pt x="29" y="91"/>
                      <a:pt x="29" y="91"/>
                    </a:cubicBezTo>
                    <a:cubicBezTo>
                      <a:pt x="57" y="90"/>
                      <a:pt x="57" y="90"/>
                      <a:pt x="57" y="90"/>
                    </a:cubicBezTo>
                    <a:cubicBezTo>
                      <a:pt x="64" y="90"/>
                      <a:pt x="70" y="92"/>
                      <a:pt x="70" y="100"/>
                    </a:cubicBezTo>
                    <a:cubicBezTo>
                      <a:pt x="70" y="113"/>
                      <a:pt x="70" y="113"/>
                      <a:pt x="70" y="113"/>
                    </a:cubicBezTo>
                    <a:cubicBezTo>
                      <a:pt x="0" y="113"/>
                      <a:pt x="0" y="113"/>
                      <a:pt x="0" y="113"/>
                    </a:cubicBezTo>
                    <a:cubicBezTo>
                      <a:pt x="0" y="134"/>
                      <a:pt x="0" y="134"/>
                      <a:pt x="0" y="134"/>
                    </a:cubicBezTo>
                    <a:cubicBezTo>
                      <a:pt x="83" y="134"/>
                      <a:pt x="83" y="134"/>
                      <a:pt x="83" y="134"/>
                    </a:cubicBezTo>
                    <a:cubicBezTo>
                      <a:pt x="84" y="134"/>
                      <a:pt x="91" y="128"/>
                      <a:pt x="91" y="127"/>
                    </a:cubicBezTo>
                    <a:cubicBezTo>
                      <a:pt x="91" y="123"/>
                      <a:pt x="91" y="123"/>
                      <a:pt x="91" y="123"/>
                    </a:cubicBezTo>
                    <a:cubicBezTo>
                      <a:pt x="91" y="112"/>
                      <a:pt x="91" y="112"/>
                      <a:pt x="91" y="112"/>
                    </a:cubicBezTo>
                    <a:cubicBezTo>
                      <a:pt x="91" y="98"/>
                      <a:pt x="91" y="98"/>
                      <a:pt x="91" y="98"/>
                    </a:cubicBezTo>
                    <a:cubicBezTo>
                      <a:pt x="91" y="81"/>
                      <a:pt x="76" y="68"/>
                      <a:pt x="58" y="68"/>
                    </a:cubicBez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grpSp>
        <p:grpSp>
          <p:nvGrpSpPr>
            <p:cNvPr id="98" name="Group 30">
              <a:extLst>
                <a:ext uri="{FF2B5EF4-FFF2-40B4-BE49-F238E27FC236}">
                  <a16:creationId xmlns:a16="http://schemas.microsoft.com/office/drawing/2014/main" id="{62DF2D48-9A0A-445A-9640-29ADDB004B43}"/>
                </a:ext>
              </a:extLst>
            </p:cNvPr>
            <p:cNvGrpSpPr>
              <a:grpSpLocks noChangeAspect="1"/>
            </p:cNvGrpSpPr>
            <p:nvPr/>
          </p:nvGrpSpPr>
          <p:grpSpPr bwMode="auto">
            <a:xfrm>
              <a:off x="2853147" y="5950115"/>
              <a:ext cx="308155" cy="386944"/>
              <a:chOff x="2455" y="3797"/>
              <a:chExt cx="308" cy="405"/>
            </a:xfrm>
          </p:grpSpPr>
          <p:sp>
            <p:nvSpPr>
              <p:cNvPr id="159" name="AutoShape 29">
                <a:extLst>
                  <a:ext uri="{FF2B5EF4-FFF2-40B4-BE49-F238E27FC236}">
                    <a16:creationId xmlns:a16="http://schemas.microsoft.com/office/drawing/2014/main" id="{FFDBF61E-5151-482A-BF27-2F8E197C3D13}"/>
                  </a:ext>
                </a:extLst>
              </p:cNvPr>
              <p:cNvSpPr>
                <a:spLocks noChangeAspect="1" noChangeArrowheads="1" noTextEdit="1"/>
              </p:cNvSpPr>
              <p:nvPr/>
            </p:nvSpPr>
            <p:spPr bwMode="auto">
              <a:xfrm>
                <a:off x="2457" y="3797"/>
                <a:ext cx="306"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896386">
                  <a:defRPr/>
                </a:pPr>
                <a:endParaRPr lang="en-US" sz="1765" kern="0">
                  <a:solidFill>
                    <a:sysClr val="windowText" lastClr="000000"/>
                  </a:solidFill>
                  <a:latin typeface="Segoe UI Semilight"/>
                </a:endParaRPr>
              </a:p>
            </p:txBody>
          </p:sp>
          <p:sp>
            <p:nvSpPr>
              <p:cNvPr id="160" name="Freeform 31">
                <a:extLst>
                  <a:ext uri="{FF2B5EF4-FFF2-40B4-BE49-F238E27FC236}">
                    <a16:creationId xmlns:a16="http://schemas.microsoft.com/office/drawing/2014/main" id="{BD5795F3-24FD-4A9E-B415-072A6541EB40}"/>
                  </a:ext>
                </a:extLst>
              </p:cNvPr>
              <p:cNvSpPr>
                <a:spLocks/>
              </p:cNvSpPr>
              <p:nvPr/>
            </p:nvSpPr>
            <p:spPr bwMode="auto">
              <a:xfrm>
                <a:off x="2455" y="3852"/>
                <a:ext cx="153" cy="350"/>
              </a:xfrm>
              <a:custGeom>
                <a:avLst/>
                <a:gdLst>
                  <a:gd name="T0" fmla="*/ 0 w 75"/>
                  <a:gd name="T1" fmla="*/ 0 h 172"/>
                  <a:gd name="T2" fmla="*/ 0 w 75"/>
                  <a:gd name="T3" fmla="*/ 145 h 172"/>
                  <a:gd name="T4" fmla="*/ 75 w 75"/>
                  <a:gd name="T5" fmla="*/ 172 h 172"/>
                  <a:gd name="T6" fmla="*/ 75 w 75"/>
                  <a:gd name="T7" fmla="*/ 0 h 172"/>
                  <a:gd name="T8" fmla="*/ 0 w 75"/>
                  <a:gd name="T9" fmla="*/ 0 h 172"/>
                </a:gdLst>
                <a:ahLst/>
                <a:cxnLst>
                  <a:cxn ang="0">
                    <a:pos x="T0" y="T1"/>
                  </a:cxn>
                  <a:cxn ang="0">
                    <a:pos x="T2" y="T3"/>
                  </a:cxn>
                  <a:cxn ang="0">
                    <a:pos x="T4" y="T5"/>
                  </a:cxn>
                  <a:cxn ang="0">
                    <a:pos x="T6" y="T7"/>
                  </a:cxn>
                  <a:cxn ang="0">
                    <a:pos x="T8" y="T9"/>
                  </a:cxn>
                </a:cxnLst>
                <a:rect l="0" t="0" r="r" b="b"/>
                <a:pathLst>
                  <a:path w="75" h="172">
                    <a:moveTo>
                      <a:pt x="0" y="0"/>
                    </a:moveTo>
                    <a:cubicBezTo>
                      <a:pt x="0" y="145"/>
                      <a:pt x="0" y="145"/>
                      <a:pt x="0" y="145"/>
                    </a:cubicBezTo>
                    <a:cubicBezTo>
                      <a:pt x="0" y="160"/>
                      <a:pt x="34" y="172"/>
                      <a:pt x="75" y="172"/>
                    </a:cubicBezTo>
                    <a:cubicBezTo>
                      <a:pt x="75" y="0"/>
                      <a:pt x="75" y="0"/>
                      <a:pt x="75" y="0"/>
                    </a:cubicBezTo>
                    <a:cubicBezTo>
                      <a:pt x="0" y="0"/>
                      <a:pt x="0" y="0"/>
                      <a:pt x="0"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896386">
                  <a:defRPr/>
                </a:pPr>
                <a:endParaRPr lang="en-US" sz="1765" kern="0">
                  <a:solidFill>
                    <a:sysClr val="windowText" lastClr="000000"/>
                  </a:solidFill>
                  <a:latin typeface="Segoe UI Semilight"/>
                </a:endParaRPr>
              </a:p>
            </p:txBody>
          </p:sp>
          <p:sp>
            <p:nvSpPr>
              <p:cNvPr id="161" name="Freeform 32">
                <a:extLst>
                  <a:ext uri="{FF2B5EF4-FFF2-40B4-BE49-F238E27FC236}">
                    <a16:creationId xmlns:a16="http://schemas.microsoft.com/office/drawing/2014/main" id="{003D4843-2E42-410E-BDF4-422D6B71DD94}"/>
                  </a:ext>
                </a:extLst>
              </p:cNvPr>
              <p:cNvSpPr>
                <a:spLocks/>
              </p:cNvSpPr>
              <p:nvPr/>
            </p:nvSpPr>
            <p:spPr bwMode="auto">
              <a:xfrm>
                <a:off x="2606" y="3852"/>
                <a:ext cx="155" cy="350"/>
              </a:xfrm>
              <a:custGeom>
                <a:avLst/>
                <a:gdLst>
                  <a:gd name="T0" fmla="*/ 0 w 76"/>
                  <a:gd name="T1" fmla="*/ 172 h 172"/>
                  <a:gd name="T2" fmla="*/ 1 w 76"/>
                  <a:gd name="T3" fmla="*/ 172 h 172"/>
                  <a:gd name="T4" fmla="*/ 76 w 76"/>
                  <a:gd name="T5" fmla="*/ 145 h 172"/>
                  <a:gd name="T6" fmla="*/ 76 w 76"/>
                  <a:gd name="T7" fmla="*/ 0 h 172"/>
                  <a:gd name="T8" fmla="*/ 0 w 76"/>
                  <a:gd name="T9" fmla="*/ 0 h 172"/>
                  <a:gd name="T10" fmla="*/ 0 w 76"/>
                  <a:gd name="T11" fmla="*/ 172 h 172"/>
                </a:gdLst>
                <a:ahLst/>
                <a:cxnLst>
                  <a:cxn ang="0">
                    <a:pos x="T0" y="T1"/>
                  </a:cxn>
                  <a:cxn ang="0">
                    <a:pos x="T2" y="T3"/>
                  </a:cxn>
                  <a:cxn ang="0">
                    <a:pos x="T4" y="T5"/>
                  </a:cxn>
                  <a:cxn ang="0">
                    <a:pos x="T6" y="T7"/>
                  </a:cxn>
                  <a:cxn ang="0">
                    <a:pos x="T8" y="T9"/>
                  </a:cxn>
                  <a:cxn ang="0">
                    <a:pos x="T10" y="T11"/>
                  </a:cxn>
                </a:cxnLst>
                <a:rect l="0" t="0" r="r" b="b"/>
                <a:pathLst>
                  <a:path w="76" h="172">
                    <a:moveTo>
                      <a:pt x="0" y="172"/>
                    </a:moveTo>
                    <a:cubicBezTo>
                      <a:pt x="1" y="172"/>
                      <a:pt x="1" y="172"/>
                      <a:pt x="1" y="172"/>
                    </a:cubicBezTo>
                    <a:cubicBezTo>
                      <a:pt x="42" y="172"/>
                      <a:pt x="76" y="160"/>
                      <a:pt x="76" y="145"/>
                    </a:cubicBezTo>
                    <a:cubicBezTo>
                      <a:pt x="76" y="0"/>
                      <a:pt x="76" y="0"/>
                      <a:pt x="76" y="0"/>
                    </a:cubicBezTo>
                    <a:cubicBezTo>
                      <a:pt x="0" y="0"/>
                      <a:pt x="0" y="0"/>
                      <a:pt x="0" y="0"/>
                    </a:cubicBezTo>
                    <a:cubicBezTo>
                      <a:pt x="0" y="172"/>
                      <a:pt x="0" y="172"/>
                      <a:pt x="0" y="172"/>
                    </a:cubicBezTo>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896386">
                  <a:defRPr/>
                </a:pPr>
                <a:endParaRPr lang="en-US" sz="1765" kern="0">
                  <a:solidFill>
                    <a:sysClr val="windowText" lastClr="000000"/>
                  </a:solidFill>
                  <a:latin typeface="Segoe UI Semilight"/>
                </a:endParaRPr>
              </a:p>
            </p:txBody>
          </p:sp>
          <p:sp>
            <p:nvSpPr>
              <p:cNvPr id="162" name="Freeform 33">
                <a:extLst>
                  <a:ext uri="{FF2B5EF4-FFF2-40B4-BE49-F238E27FC236}">
                    <a16:creationId xmlns:a16="http://schemas.microsoft.com/office/drawing/2014/main" id="{25C6501F-DE95-43DA-91E1-5736A2E8B639}"/>
                  </a:ext>
                </a:extLst>
              </p:cNvPr>
              <p:cNvSpPr>
                <a:spLocks/>
              </p:cNvSpPr>
              <p:nvPr/>
            </p:nvSpPr>
            <p:spPr bwMode="auto">
              <a:xfrm>
                <a:off x="2606" y="3852"/>
                <a:ext cx="155" cy="350"/>
              </a:xfrm>
              <a:custGeom>
                <a:avLst/>
                <a:gdLst>
                  <a:gd name="T0" fmla="*/ 76 w 76"/>
                  <a:gd name="T1" fmla="*/ 0 h 172"/>
                  <a:gd name="T2" fmla="*/ 0 w 76"/>
                  <a:gd name="T3" fmla="*/ 0 h 172"/>
                  <a:gd name="T4" fmla="*/ 0 w 76"/>
                  <a:gd name="T5" fmla="*/ 172 h 172"/>
                  <a:gd name="T6" fmla="*/ 1 w 76"/>
                  <a:gd name="T7" fmla="*/ 172 h 172"/>
                  <a:gd name="T8" fmla="*/ 76 w 76"/>
                  <a:gd name="T9" fmla="*/ 145 h 172"/>
                  <a:gd name="T10" fmla="*/ 76 w 76"/>
                  <a:gd name="T11" fmla="*/ 0 h 172"/>
                </a:gdLst>
                <a:ahLst/>
                <a:cxnLst>
                  <a:cxn ang="0">
                    <a:pos x="T0" y="T1"/>
                  </a:cxn>
                  <a:cxn ang="0">
                    <a:pos x="T2" y="T3"/>
                  </a:cxn>
                  <a:cxn ang="0">
                    <a:pos x="T4" y="T5"/>
                  </a:cxn>
                  <a:cxn ang="0">
                    <a:pos x="T6" y="T7"/>
                  </a:cxn>
                  <a:cxn ang="0">
                    <a:pos x="T8" y="T9"/>
                  </a:cxn>
                  <a:cxn ang="0">
                    <a:pos x="T10" y="T11"/>
                  </a:cxn>
                </a:cxnLst>
                <a:rect l="0" t="0" r="r" b="b"/>
                <a:pathLst>
                  <a:path w="76" h="172">
                    <a:moveTo>
                      <a:pt x="76" y="0"/>
                    </a:moveTo>
                    <a:cubicBezTo>
                      <a:pt x="0" y="0"/>
                      <a:pt x="0" y="0"/>
                      <a:pt x="0" y="0"/>
                    </a:cubicBezTo>
                    <a:cubicBezTo>
                      <a:pt x="0" y="172"/>
                      <a:pt x="0" y="172"/>
                      <a:pt x="0" y="172"/>
                    </a:cubicBezTo>
                    <a:cubicBezTo>
                      <a:pt x="1" y="172"/>
                      <a:pt x="1" y="172"/>
                      <a:pt x="1" y="172"/>
                    </a:cubicBezTo>
                    <a:cubicBezTo>
                      <a:pt x="42" y="172"/>
                      <a:pt x="76" y="160"/>
                      <a:pt x="76" y="145"/>
                    </a:cubicBezTo>
                    <a:cubicBezTo>
                      <a:pt x="76" y="0"/>
                      <a:pt x="76" y="0"/>
                      <a:pt x="76"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896386">
                  <a:defRPr/>
                </a:pPr>
                <a:endParaRPr lang="en-US" sz="1765" kern="0">
                  <a:solidFill>
                    <a:sysClr val="windowText" lastClr="000000"/>
                  </a:solidFill>
                  <a:latin typeface="Segoe UI Semilight"/>
                </a:endParaRPr>
              </a:p>
            </p:txBody>
          </p:sp>
          <p:sp>
            <p:nvSpPr>
              <p:cNvPr id="165" name="Oval 34">
                <a:extLst>
                  <a:ext uri="{FF2B5EF4-FFF2-40B4-BE49-F238E27FC236}">
                    <a16:creationId xmlns:a16="http://schemas.microsoft.com/office/drawing/2014/main" id="{0071D99C-5DD7-4269-A60F-420F37172D77}"/>
                  </a:ext>
                </a:extLst>
              </p:cNvPr>
              <p:cNvSpPr>
                <a:spLocks noChangeArrowheads="1"/>
              </p:cNvSpPr>
              <p:nvPr/>
            </p:nvSpPr>
            <p:spPr bwMode="auto">
              <a:xfrm>
                <a:off x="2455" y="3797"/>
                <a:ext cx="306" cy="110"/>
              </a:xfrm>
              <a:prstGeom prst="ellipse">
                <a:avLst/>
              </a:pr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896386">
                  <a:defRPr/>
                </a:pPr>
                <a:endParaRPr lang="en-US" sz="1765" kern="0">
                  <a:solidFill>
                    <a:sysClr val="windowText" lastClr="000000"/>
                  </a:solidFill>
                  <a:latin typeface="Segoe UI Semilight"/>
                </a:endParaRPr>
              </a:p>
            </p:txBody>
          </p:sp>
          <p:sp>
            <p:nvSpPr>
              <p:cNvPr id="166" name="Oval 35">
                <a:extLst>
                  <a:ext uri="{FF2B5EF4-FFF2-40B4-BE49-F238E27FC236}">
                    <a16:creationId xmlns:a16="http://schemas.microsoft.com/office/drawing/2014/main" id="{9CFF396A-7031-4F5B-8E15-9668C341BAD4}"/>
                  </a:ext>
                </a:extLst>
              </p:cNvPr>
              <p:cNvSpPr>
                <a:spLocks noChangeArrowheads="1"/>
              </p:cNvSpPr>
              <p:nvPr/>
            </p:nvSpPr>
            <p:spPr bwMode="auto">
              <a:xfrm>
                <a:off x="2486" y="3813"/>
                <a:ext cx="244" cy="74"/>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896386">
                  <a:defRPr/>
                </a:pPr>
                <a:endParaRPr lang="en-US" sz="1765" kern="0">
                  <a:solidFill>
                    <a:sysClr val="windowText" lastClr="000000"/>
                  </a:solidFill>
                  <a:latin typeface="Segoe UI Semilight"/>
                </a:endParaRPr>
              </a:p>
            </p:txBody>
          </p:sp>
          <p:sp>
            <p:nvSpPr>
              <p:cNvPr id="167" name="Freeform 36">
                <a:extLst>
                  <a:ext uri="{FF2B5EF4-FFF2-40B4-BE49-F238E27FC236}">
                    <a16:creationId xmlns:a16="http://schemas.microsoft.com/office/drawing/2014/main" id="{22CD55D6-5D34-4F51-ACC1-54CAFC9770CF}"/>
                  </a:ext>
                </a:extLst>
              </p:cNvPr>
              <p:cNvSpPr>
                <a:spLocks/>
              </p:cNvSpPr>
              <p:nvPr/>
            </p:nvSpPr>
            <p:spPr bwMode="auto">
              <a:xfrm>
                <a:off x="2486" y="3813"/>
                <a:ext cx="244" cy="59"/>
              </a:xfrm>
              <a:custGeom>
                <a:avLst/>
                <a:gdLst>
                  <a:gd name="T0" fmla="*/ 107 w 120"/>
                  <a:gd name="T1" fmla="*/ 29 h 29"/>
                  <a:gd name="T2" fmla="*/ 120 w 120"/>
                  <a:gd name="T3" fmla="*/ 18 h 29"/>
                  <a:gd name="T4" fmla="*/ 60 w 120"/>
                  <a:gd name="T5" fmla="*/ 0 h 29"/>
                  <a:gd name="T6" fmla="*/ 0 w 120"/>
                  <a:gd name="T7" fmla="*/ 18 h 29"/>
                  <a:gd name="T8" fmla="*/ 13 w 120"/>
                  <a:gd name="T9" fmla="*/ 29 h 29"/>
                  <a:gd name="T10" fmla="*/ 60 w 120"/>
                  <a:gd name="T11" fmla="*/ 22 h 29"/>
                  <a:gd name="T12" fmla="*/ 107 w 120"/>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20" h="29">
                    <a:moveTo>
                      <a:pt x="107" y="29"/>
                    </a:moveTo>
                    <a:cubicBezTo>
                      <a:pt x="115" y="26"/>
                      <a:pt x="120" y="22"/>
                      <a:pt x="120" y="18"/>
                    </a:cubicBezTo>
                    <a:cubicBezTo>
                      <a:pt x="120" y="8"/>
                      <a:pt x="93" y="0"/>
                      <a:pt x="60" y="0"/>
                    </a:cubicBezTo>
                    <a:cubicBezTo>
                      <a:pt x="27" y="0"/>
                      <a:pt x="0" y="8"/>
                      <a:pt x="0" y="18"/>
                    </a:cubicBezTo>
                    <a:cubicBezTo>
                      <a:pt x="0" y="22"/>
                      <a:pt x="5" y="26"/>
                      <a:pt x="13" y="29"/>
                    </a:cubicBezTo>
                    <a:cubicBezTo>
                      <a:pt x="24" y="24"/>
                      <a:pt x="41" y="22"/>
                      <a:pt x="60" y="22"/>
                    </a:cubicBezTo>
                    <a:cubicBezTo>
                      <a:pt x="79" y="22"/>
                      <a:pt x="96" y="24"/>
                      <a:pt x="107" y="29"/>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896386">
                  <a:defRPr/>
                </a:pPr>
                <a:endParaRPr lang="en-US" sz="1765" kern="0">
                  <a:solidFill>
                    <a:sysClr val="windowText" lastClr="000000"/>
                  </a:solidFill>
                  <a:latin typeface="Segoe UI Semilight"/>
                </a:endParaRPr>
              </a:p>
            </p:txBody>
          </p:sp>
        </p:grpSp>
        <p:sp>
          <p:nvSpPr>
            <p:cNvPr id="99" name="TextBox 98">
              <a:extLst>
                <a:ext uri="{FF2B5EF4-FFF2-40B4-BE49-F238E27FC236}">
                  <a16:creationId xmlns:a16="http://schemas.microsoft.com/office/drawing/2014/main" id="{8BB6FE14-0ADF-4EF2-B83E-8FAF73E98404}"/>
                </a:ext>
              </a:extLst>
            </p:cNvPr>
            <p:cNvSpPr txBox="1"/>
            <p:nvPr/>
          </p:nvSpPr>
          <p:spPr>
            <a:xfrm>
              <a:off x="2473490" y="6237488"/>
              <a:ext cx="1053620" cy="614727"/>
            </a:xfrm>
            <a:prstGeom prst="rect">
              <a:avLst/>
            </a:prstGeom>
            <a:noFill/>
          </p:spPr>
          <p:txBody>
            <a:bodyPr wrap="square" lIns="179285" tIns="143428" rIns="179285" bIns="143428" rtlCol="0">
              <a:spAutoFit/>
            </a:bodyPr>
            <a:lstStyle/>
            <a:p>
              <a:pPr algn="ct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Data Sources</a:t>
              </a:r>
            </a:p>
          </p:txBody>
        </p:sp>
        <p:sp>
          <p:nvSpPr>
            <p:cNvPr id="100" name="TextBox 99">
              <a:extLst>
                <a:ext uri="{FF2B5EF4-FFF2-40B4-BE49-F238E27FC236}">
                  <a16:creationId xmlns:a16="http://schemas.microsoft.com/office/drawing/2014/main" id="{88722950-9753-49A3-B477-CABE2E174A30}"/>
                </a:ext>
              </a:extLst>
            </p:cNvPr>
            <p:cNvSpPr txBox="1"/>
            <p:nvPr/>
          </p:nvSpPr>
          <p:spPr>
            <a:xfrm>
              <a:off x="2495965" y="1805183"/>
              <a:ext cx="1053620" cy="614727"/>
            </a:xfrm>
            <a:prstGeom prst="rect">
              <a:avLst/>
            </a:prstGeom>
            <a:noFill/>
          </p:spPr>
          <p:txBody>
            <a:bodyPr wrap="square" lIns="179285" tIns="143428" rIns="179285" bIns="143428" rtlCol="0">
              <a:spAutoFit/>
            </a:bodyPr>
            <a:lstStyle/>
            <a:p>
              <a:pP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Logic Apps</a:t>
              </a:r>
            </a:p>
          </p:txBody>
        </p:sp>
        <p:cxnSp>
          <p:nvCxnSpPr>
            <p:cNvPr id="101" name="Straight Arrow Connector 100">
              <a:extLst>
                <a:ext uri="{FF2B5EF4-FFF2-40B4-BE49-F238E27FC236}">
                  <a16:creationId xmlns:a16="http://schemas.microsoft.com/office/drawing/2014/main" id="{35593FFA-8426-4EBB-854D-92FDBAFD3EE5}"/>
                </a:ext>
              </a:extLst>
            </p:cNvPr>
            <p:cNvCxnSpPr>
              <a:cxnSpLocks/>
            </p:cNvCxnSpPr>
            <p:nvPr/>
          </p:nvCxnSpPr>
          <p:spPr>
            <a:xfrm>
              <a:off x="3675731" y="2448736"/>
              <a:ext cx="0" cy="246803"/>
            </a:xfrm>
            <a:prstGeom prst="straightConnector1">
              <a:avLst/>
            </a:prstGeom>
            <a:ln w="127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2" name="TextBox 101">
              <a:extLst>
                <a:ext uri="{FF2B5EF4-FFF2-40B4-BE49-F238E27FC236}">
                  <a16:creationId xmlns:a16="http://schemas.microsoft.com/office/drawing/2014/main" id="{22DF1C74-C086-4D35-A7FD-A09B81111CF0}"/>
                </a:ext>
              </a:extLst>
            </p:cNvPr>
            <p:cNvSpPr txBox="1"/>
            <p:nvPr/>
          </p:nvSpPr>
          <p:spPr>
            <a:xfrm>
              <a:off x="3699042" y="6161912"/>
              <a:ext cx="1053620" cy="683954"/>
            </a:xfrm>
            <a:prstGeom prst="rect">
              <a:avLst/>
            </a:prstGeom>
            <a:noFill/>
          </p:spPr>
          <p:txBody>
            <a:bodyPr wrap="square" lIns="179285" tIns="143428" rIns="179285" bIns="143428" rtlCol="0">
              <a:spAutoFit/>
            </a:bodyPr>
            <a:lstStyle/>
            <a:p>
              <a:pPr algn="ct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LOB </a:t>
              </a:r>
            </a:p>
            <a:p>
              <a:pPr algn="ct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Systems</a:t>
              </a:r>
            </a:p>
          </p:txBody>
        </p:sp>
        <p:pic>
          <p:nvPicPr>
            <p:cNvPr id="103" name="Picture 102">
              <a:extLst>
                <a:ext uri="{FF2B5EF4-FFF2-40B4-BE49-F238E27FC236}">
                  <a16:creationId xmlns:a16="http://schemas.microsoft.com/office/drawing/2014/main" id="{0D961F6D-DA24-4F72-AA7A-8EA7A185FE58}"/>
                </a:ext>
              </a:extLst>
            </p:cNvPr>
            <p:cNvPicPr>
              <a:picLocks noChangeAspect="1"/>
            </p:cNvPicPr>
            <p:nvPr/>
          </p:nvPicPr>
          <p:blipFill>
            <a:blip r:embed="rId5"/>
            <a:stretch>
              <a:fillRect/>
            </a:stretch>
          </p:blipFill>
          <p:spPr>
            <a:xfrm>
              <a:off x="4075013" y="5916376"/>
              <a:ext cx="565279" cy="299891"/>
            </a:xfrm>
            <a:prstGeom prst="rect">
              <a:avLst/>
            </a:prstGeom>
          </p:spPr>
        </p:pic>
        <p:cxnSp>
          <p:nvCxnSpPr>
            <p:cNvPr id="104" name="Straight Arrow Connector 103">
              <a:extLst>
                <a:ext uri="{FF2B5EF4-FFF2-40B4-BE49-F238E27FC236}">
                  <a16:creationId xmlns:a16="http://schemas.microsoft.com/office/drawing/2014/main" id="{9CB23353-01E0-4E8B-B1B3-B4757B50251F}"/>
                </a:ext>
              </a:extLst>
            </p:cNvPr>
            <p:cNvCxnSpPr>
              <a:cxnSpLocks/>
            </p:cNvCxnSpPr>
            <p:nvPr/>
          </p:nvCxnSpPr>
          <p:spPr>
            <a:xfrm>
              <a:off x="3683138" y="5606410"/>
              <a:ext cx="4178" cy="246803"/>
            </a:xfrm>
            <a:prstGeom prst="straightConnector1">
              <a:avLst/>
            </a:prstGeom>
            <a:ln w="127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5" name="Rectangle 104">
              <a:extLst>
                <a:ext uri="{FF2B5EF4-FFF2-40B4-BE49-F238E27FC236}">
                  <a16:creationId xmlns:a16="http://schemas.microsoft.com/office/drawing/2014/main" id="{E32864B5-BC35-4920-974B-431A252ED339}"/>
                </a:ext>
              </a:extLst>
            </p:cNvPr>
            <p:cNvSpPr/>
            <p:nvPr/>
          </p:nvSpPr>
          <p:spPr bwMode="auto">
            <a:xfrm>
              <a:off x="2663045" y="5887563"/>
              <a:ext cx="2096577" cy="856606"/>
            </a:xfrm>
            <a:prstGeom prst="rect">
              <a:avLst/>
            </a:prstGeom>
            <a:noFill/>
            <a:ln>
              <a:solidFill>
                <a:srgbClr val="73737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a:gradFill>
                  <a:gsLst>
                    <a:gs pos="0">
                      <a:srgbClr val="FFFFFF"/>
                    </a:gs>
                    <a:gs pos="100000">
                      <a:srgbClr val="FFFFFF"/>
                    </a:gs>
                  </a:gsLst>
                  <a:lin ang="5400000" scaled="0"/>
                </a:gradFill>
                <a:latin typeface="Segoe UI Semilight"/>
              </a:endParaRPr>
            </a:p>
          </p:txBody>
        </p:sp>
      </p:grpSp>
      <p:grpSp>
        <p:nvGrpSpPr>
          <p:cNvPr id="8" name="Group 7">
            <a:extLst>
              <a:ext uri="{FF2B5EF4-FFF2-40B4-BE49-F238E27FC236}">
                <a16:creationId xmlns:a16="http://schemas.microsoft.com/office/drawing/2014/main" id="{8F6FC6D7-BC5D-4350-95BF-99E2E5FD0205}"/>
              </a:ext>
            </a:extLst>
          </p:cNvPr>
          <p:cNvGrpSpPr/>
          <p:nvPr/>
        </p:nvGrpSpPr>
        <p:grpSpPr>
          <a:xfrm>
            <a:off x="4860578" y="880281"/>
            <a:ext cx="2390584" cy="5977719"/>
            <a:chOff x="4860578" y="880281"/>
            <a:chExt cx="2390584" cy="5977719"/>
          </a:xfrm>
        </p:grpSpPr>
        <p:sp>
          <p:nvSpPr>
            <p:cNvPr id="85" name="Rectangle 84">
              <a:extLst>
                <a:ext uri="{FF2B5EF4-FFF2-40B4-BE49-F238E27FC236}">
                  <a16:creationId xmlns:a16="http://schemas.microsoft.com/office/drawing/2014/main" id="{042812DF-9AB5-4ED8-837B-99EE911711A3}"/>
                </a:ext>
              </a:extLst>
            </p:cNvPr>
            <p:cNvSpPr/>
            <p:nvPr/>
          </p:nvSpPr>
          <p:spPr bwMode="auto">
            <a:xfrm>
              <a:off x="4935622" y="1640115"/>
              <a:ext cx="2273812" cy="5193877"/>
            </a:xfrm>
            <a:prstGeom prst="rect">
              <a:avLst/>
            </a:prstGeom>
            <a:solidFill>
              <a:schemeClr val="bg1"/>
            </a:solidFill>
            <a:ln w="57150">
              <a:solidFill>
                <a:schemeClr val="tx1">
                  <a:lumMod val="60000"/>
                  <a:lumOff val="4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a:gradFill>
                  <a:gsLst>
                    <a:gs pos="0">
                      <a:srgbClr val="FFFFFF"/>
                    </a:gs>
                    <a:gs pos="100000">
                      <a:srgbClr val="FFFFFF"/>
                    </a:gs>
                  </a:gsLst>
                  <a:lin ang="5400000" scaled="0"/>
                </a:gradFill>
                <a:latin typeface="Segoe UI Semilight"/>
              </a:endParaRPr>
            </a:p>
          </p:txBody>
        </p:sp>
        <p:sp>
          <p:nvSpPr>
            <p:cNvPr id="106" name="TextBox 105">
              <a:extLst>
                <a:ext uri="{FF2B5EF4-FFF2-40B4-BE49-F238E27FC236}">
                  <a16:creationId xmlns:a16="http://schemas.microsoft.com/office/drawing/2014/main" id="{D4CD58A9-056A-457E-A3A8-6420AC947D3D}"/>
                </a:ext>
              </a:extLst>
            </p:cNvPr>
            <p:cNvSpPr txBox="1"/>
            <p:nvPr/>
          </p:nvSpPr>
          <p:spPr>
            <a:xfrm>
              <a:off x="4975415" y="880281"/>
              <a:ext cx="2275747" cy="783640"/>
            </a:xfrm>
            <a:prstGeom prst="rect">
              <a:avLst/>
            </a:prstGeom>
            <a:noFill/>
          </p:spPr>
          <p:txBody>
            <a:bodyPr wrap="square" lIns="179285" tIns="143428" rIns="179285" bIns="143428" rtlCol="0">
              <a:spAutoFit/>
            </a:bodyPr>
            <a:lstStyle/>
            <a:p>
              <a:pPr algn="ctr" defTabSz="914367">
                <a:lnSpc>
                  <a:spcPct val="90000"/>
                </a:lnSpc>
                <a:spcAft>
                  <a:spcPts val="588"/>
                </a:spcAft>
                <a:defRPr/>
              </a:pPr>
              <a:r>
                <a:rPr lang="en-US" sz="1765">
                  <a:gradFill>
                    <a:gsLst>
                      <a:gs pos="2917">
                        <a:srgbClr val="353535"/>
                      </a:gs>
                      <a:gs pos="30000">
                        <a:srgbClr val="353535"/>
                      </a:gs>
                    </a:gsLst>
                    <a:lin ang="5400000" scaled="0"/>
                  </a:gradFill>
                  <a:latin typeface="Segoe UI Semilight"/>
                </a:rPr>
                <a:t>Azure API</a:t>
              </a:r>
            </a:p>
            <a:p>
              <a:pPr algn="ctr" defTabSz="914367">
                <a:lnSpc>
                  <a:spcPct val="90000"/>
                </a:lnSpc>
                <a:spcAft>
                  <a:spcPts val="588"/>
                </a:spcAft>
                <a:defRPr/>
              </a:pPr>
              <a:r>
                <a:rPr lang="en-US" sz="1765">
                  <a:gradFill>
                    <a:gsLst>
                      <a:gs pos="2917">
                        <a:srgbClr val="353535"/>
                      </a:gs>
                      <a:gs pos="30000">
                        <a:srgbClr val="353535"/>
                      </a:gs>
                    </a:gsLst>
                    <a:lin ang="5400000" scaled="0"/>
                  </a:gradFill>
                  <a:latin typeface="Segoe UI Semilight"/>
                </a:rPr>
                <a:t>Management</a:t>
              </a:r>
            </a:p>
          </p:txBody>
        </p:sp>
        <p:pic>
          <p:nvPicPr>
            <p:cNvPr id="107" name="Picture 106">
              <a:extLst>
                <a:ext uri="{FF2B5EF4-FFF2-40B4-BE49-F238E27FC236}">
                  <a16:creationId xmlns:a16="http://schemas.microsoft.com/office/drawing/2014/main" id="{779EB949-A09D-41F2-A1EF-26D7295DA0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10696" y="1808905"/>
              <a:ext cx="594722" cy="567922"/>
            </a:xfrm>
            <a:prstGeom prst="rect">
              <a:avLst/>
            </a:prstGeom>
          </p:spPr>
        </p:pic>
        <p:sp>
          <p:nvSpPr>
            <p:cNvPr id="108" name="TextBox 107">
              <a:extLst>
                <a:ext uri="{FF2B5EF4-FFF2-40B4-BE49-F238E27FC236}">
                  <a16:creationId xmlns:a16="http://schemas.microsoft.com/office/drawing/2014/main" id="{7BC7AEE8-1754-4DA4-8635-BF284D39A361}"/>
                </a:ext>
              </a:extLst>
            </p:cNvPr>
            <p:cNvSpPr txBox="1"/>
            <p:nvPr/>
          </p:nvSpPr>
          <p:spPr>
            <a:xfrm>
              <a:off x="5111748" y="1783191"/>
              <a:ext cx="1053620" cy="614727"/>
            </a:xfrm>
            <a:prstGeom prst="rect">
              <a:avLst/>
            </a:prstGeom>
            <a:noFill/>
          </p:spPr>
          <p:txBody>
            <a:bodyPr wrap="square" lIns="179285" tIns="143428" rIns="179285" bIns="143428" rtlCol="0">
              <a:spAutoFit/>
            </a:bodyPr>
            <a:lstStyle/>
            <a:p>
              <a:pP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Logic Apps</a:t>
              </a:r>
            </a:p>
          </p:txBody>
        </p:sp>
        <p:cxnSp>
          <p:nvCxnSpPr>
            <p:cNvPr id="109" name="Straight Arrow Connector 108">
              <a:extLst>
                <a:ext uri="{FF2B5EF4-FFF2-40B4-BE49-F238E27FC236}">
                  <a16:creationId xmlns:a16="http://schemas.microsoft.com/office/drawing/2014/main" id="{14795603-2DB8-4C24-B196-E0F17BA178EC}"/>
                </a:ext>
              </a:extLst>
            </p:cNvPr>
            <p:cNvCxnSpPr/>
            <p:nvPr/>
          </p:nvCxnSpPr>
          <p:spPr>
            <a:xfrm>
              <a:off x="6308057" y="2516889"/>
              <a:ext cx="0" cy="748124"/>
            </a:xfrm>
            <a:prstGeom prst="straightConnector1">
              <a:avLst/>
            </a:prstGeom>
            <a:ln w="127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0" name="TextBox 109">
              <a:extLst>
                <a:ext uri="{FF2B5EF4-FFF2-40B4-BE49-F238E27FC236}">
                  <a16:creationId xmlns:a16="http://schemas.microsoft.com/office/drawing/2014/main" id="{772F60A8-A401-4048-A851-37E9E03D7220}"/>
                </a:ext>
              </a:extLst>
            </p:cNvPr>
            <p:cNvSpPr txBox="1"/>
            <p:nvPr/>
          </p:nvSpPr>
          <p:spPr>
            <a:xfrm>
              <a:off x="5144156" y="3384144"/>
              <a:ext cx="1053620" cy="440278"/>
            </a:xfrm>
            <a:prstGeom prst="rect">
              <a:avLst/>
            </a:prstGeom>
            <a:noFill/>
          </p:spPr>
          <p:txBody>
            <a:bodyPr wrap="square" lIns="179285" tIns="143428" rIns="179285" bIns="143428" rtlCol="0">
              <a:spAutoFit/>
            </a:bodyPr>
            <a:lstStyle/>
            <a:p>
              <a:pP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APIM</a:t>
              </a:r>
            </a:p>
          </p:txBody>
        </p:sp>
        <p:cxnSp>
          <p:nvCxnSpPr>
            <p:cNvPr id="111" name="Straight Arrow Connector 110">
              <a:extLst>
                <a:ext uri="{FF2B5EF4-FFF2-40B4-BE49-F238E27FC236}">
                  <a16:creationId xmlns:a16="http://schemas.microsoft.com/office/drawing/2014/main" id="{0BF89C5B-5280-46D9-9822-4072DDE7016F}"/>
                </a:ext>
              </a:extLst>
            </p:cNvPr>
            <p:cNvCxnSpPr/>
            <p:nvPr/>
          </p:nvCxnSpPr>
          <p:spPr>
            <a:xfrm>
              <a:off x="6308057" y="3890654"/>
              <a:ext cx="0" cy="748124"/>
            </a:xfrm>
            <a:prstGeom prst="straightConnector1">
              <a:avLst/>
            </a:prstGeom>
            <a:ln w="127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2" name="TextBox 111">
              <a:extLst>
                <a:ext uri="{FF2B5EF4-FFF2-40B4-BE49-F238E27FC236}">
                  <a16:creationId xmlns:a16="http://schemas.microsoft.com/office/drawing/2014/main" id="{67C8C74D-FA86-45CB-A04A-0CE9F113260C}"/>
                </a:ext>
              </a:extLst>
            </p:cNvPr>
            <p:cNvSpPr txBox="1"/>
            <p:nvPr/>
          </p:nvSpPr>
          <p:spPr>
            <a:xfrm>
              <a:off x="6197541" y="3878439"/>
              <a:ext cx="1053620" cy="714413"/>
            </a:xfrm>
            <a:prstGeom prst="rect">
              <a:avLst/>
            </a:prstGeom>
            <a:noFill/>
          </p:spPr>
          <p:txBody>
            <a:bodyPr wrap="square" lIns="179285" tIns="143428" rIns="179285" bIns="143428" rtlCol="0">
              <a:spAutoFit/>
            </a:bodyPr>
            <a:lstStyle/>
            <a:p>
              <a:pPr defTabSz="914367">
                <a:lnSpc>
                  <a:spcPct val="90000"/>
                </a:lnSpc>
                <a:spcAft>
                  <a:spcPts val="588"/>
                </a:spcAft>
                <a:defRPr/>
              </a:pPr>
              <a:r>
                <a:rPr lang="en-US" sz="1176">
                  <a:gradFill>
                    <a:gsLst>
                      <a:gs pos="2917">
                        <a:srgbClr val="353535"/>
                      </a:gs>
                      <a:gs pos="30000">
                        <a:srgbClr val="353535"/>
                      </a:gs>
                    </a:gsLst>
                    <a:lin ang="5400000" scaled="0"/>
                  </a:gradFill>
                  <a:latin typeface="Segoe UI Semilight"/>
                </a:rPr>
                <a:t>Virtual network or public</a:t>
              </a:r>
            </a:p>
          </p:txBody>
        </p:sp>
        <p:pic>
          <p:nvPicPr>
            <p:cNvPr id="113" name="Picture 112">
              <a:extLst>
                <a:ext uri="{FF2B5EF4-FFF2-40B4-BE49-F238E27FC236}">
                  <a16:creationId xmlns:a16="http://schemas.microsoft.com/office/drawing/2014/main" id="{B12051E4-16B9-4EA7-B8AA-CC5FDE3BBBA7}"/>
                </a:ext>
              </a:extLst>
            </p:cNvPr>
            <p:cNvPicPr>
              <a:picLocks noChangeAspect="1"/>
            </p:cNvPicPr>
            <p:nvPr/>
          </p:nvPicPr>
          <p:blipFill>
            <a:blip r:embed="rId6"/>
            <a:stretch>
              <a:fillRect/>
            </a:stretch>
          </p:blipFill>
          <p:spPr>
            <a:xfrm>
              <a:off x="5985628" y="3292492"/>
              <a:ext cx="644858" cy="615799"/>
            </a:xfrm>
            <a:prstGeom prst="rect">
              <a:avLst/>
            </a:prstGeom>
          </p:spPr>
        </p:pic>
        <p:pic>
          <p:nvPicPr>
            <p:cNvPr id="114" name="Picture 113">
              <a:extLst>
                <a:ext uri="{FF2B5EF4-FFF2-40B4-BE49-F238E27FC236}">
                  <a16:creationId xmlns:a16="http://schemas.microsoft.com/office/drawing/2014/main" id="{FCB91086-49A0-4FD4-B9BC-802617722B03}"/>
                </a:ext>
              </a:extLst>
            </p:cNvPr>
            <p:cNvPicPr>
              <a:picLocks noChangeAspect="1"/>
            </p:cNvPicPr>
            <p:nvPr/>
          </p:nvPicPr>
          <p:blipFill>
            <a:blip r:embed="rId7"/>
            <a:stretch>
              <a:fillRect/>
            </a:stretch>
          </p:blipFill>
          <p:spPr>
            <a:xfrm>
              <a:off x="5840780" y="4033230"/>
              <a:ext cx="436812" cy="417128"/>
            </a:xfrm>
            <a:prstGeom prst="rect">
              <a:avLst/>
            </a:prstGeom>
          </p:spPr>
        </p:pic>
        <p:pic>
          <p:nvPicPr>
            <p:cNvPr id="115" name="Picture 114">
              <a:extLst>
                <a:ext uri="{FF2B5EF4-FFF2-40B4-BE49-F238E27FC236}">
                  <a16:creationId xmlns:a16="http://schemas.microsoft.com/office/drawing/2014/main" id="{9FE798B2-0FA8-4949-8590-5A99841411C0}"/>
                </a:ext>
              </a:extLst>
            </p:cNvPr>
            <p:cNvPicPr>
              <a:picLocks noChangeAspect="1"/>
            </p:cNvPicPr>
            <p:nvPr/>
          </p:nvPicPr>
          <p:blipFill>
            <a:blip r:embed="rId8">
              <a:duotone>
                <a:schemeClr val="accent1">
                  <a:shade val="45000"/>
                  <a:satMod val="135000"/>
                </a:schemeClr>
                <a:prstClr val="white"/>
              </a:duotone>
            </a:blip>
            <a:stretch>
              <a:fillRect/>
            </a:stretch>
          </p:blipFill>
          <p:spPr>
            <a:xfrm>
              <a:off x="5149972" y="4914869"/>
              <a:ext cx="437673" cy="417950"/>
            </a:xfrm>
            <a:prstGeom prst="rect">
              <a:avLst/>
            </a:prstGeom>
          </p:spPr>
        </p:pic>
        <p:sp>
          <p:nvSpPr>
            <p:cNvPr id="116" name="TextBox 115">
              <a:extLst>
                <a:ext uri="{FF2B5EF4-FFF2-40B4-BE49-F238E27FC236}">
                  <a16:creationId xmlns:a16="http://schemas.microsoft.com/office/drawing/2014/main" id="{AB99631C-4FB9-4FE8-82A5-CC57CD21EAC4}"/>
                </a:ext>
              </a:extLst>
            </p:cNvPr>
            <p:cNvSpPr txBox="1"/>
            <p:nvPr/>
          </p:nvSpPr>
          <p:spPr>
            <a:xfrm>
              <a:off x="4860578" y="6143587"/>
              <a:ext cx="980203" cy="714413"/>
            </a:xfrm>
            <a:prstGeom prst="rect">
              <a:avLst/>
            </a:prstGeom>
            <a:noFill/>
          </p:spPr>
          <p:txBody>
            <a:bodyPr wrap="square" lIns="179285" tIns="143428" rIns="179285" bIns="143428" rtlCol="0">
              <a:spAutoFit/>
            </a:bodyPr>
            <a:lstStyle/>
            <a:p>
              <a:pPr algn="ctr" defTabSz="914367">
                <a:lnSpc>
                  <a:spcPct val="90000"/>
                </a:lnSpc>
                <a:spcAft>
                  <a:spcPts val="588"/>
                </a:spcAft>
                <a:defRPr/>
              </a:pPr>
              <a:r>
                <a:rPr lang="en-US" sz="1176" dirty="0">
                  <a:gradFill>
                    <a:gsLst>
                      <a:gs pos="2917">
                        <a:srgbClr val="353535"/>
                      </a:gs>
                      <a:gs pos="30000">
                        <a:srgbClr val="353535"/>
                      </a:gs>
                    </a:gsLst>
                    <a:lin ang="5400000" scaled="0"/>
                  </a:gradFill>
                  <a:latin typeface="Segoe UI Semilight"/>
                </a:rPr>
                <a:t>SOAP web services</a:t>
              </a:r>
            </a:p>
          </p:txBody>
        </p:sp>
        <p:pic>
          <p:nvPicPr>
            <p:cNvPr id="117" name="Picture 116">
              <a:extLst>
                <a:ext uri="{FF2B5EF4-FFF2-40B4-BE49-F238E27FC236}">
                  <a16:creationId xmlns:a16="http://schemas.microsoft.com/office/drawing/2014/main" id="{1AE591C2-4329-4828-B93F-FDD91492B6AC}"/>
                </a:ext>
              </a:extLst>
            </p:cNvPr>
            <p:cNvPicPr>
              <a:picLocks noChangeAspect="1"/>
            </p:cNvPicPr>
            <p:nvPr/>
          </p:nvPicPr>
          <p:blipFill>
            <a:blip r:embed="rId8">
              <a:duotone>
                <a:schemeClr val="accent1">
                  <a:shade val="45000"/>
                  <a:satMod val="135000"/>
                </a:schemeClr>
                <a:prstClr val="white"/>
              </a:duotone>
            </a:blip>
            <a:stretch>
              <a:fillRect/>
            </a:stretch>
          </p:blipFill>
          <p:spPr>
            <a:xfrm>
              <a:off x="5149972" y="5355362"/>
              <a:ext cx="437673" cy="417950"/>
            </a:xfrm>
            <a:prstGeom prst="rect">
              <a:avLst/>
            </a:prstGeom>
          </p:spPr>
        </p:pic>
        <p:pic>
          <p:nvPicPr>
            <p:cNvPr id="118" name="Picture 117">
              <a:extLst>
                <a:ext uri="{FF2B5EF4-FFF2-40B4-BE49-F238E27FC236}">
                  <a16:creationId xmlns:a16="http://schemas.microsoft.com/office/drawing/2014/main" id="{F4B4F279-48B9-482D-824D-0210A7EEA475}"/>
                </a:ext>
              </a:extLst>
            </p:cNvPr>
            <p:cNvPicPr>
              <a:picLocks noChangeAspect="1"/>
            </p:cNvPicPr>
            <p:nvPr/>
          </p:nvPicPr>
          <p:blipFill>
            <a:blip r:embed="rId8">
              <a:duotone>
                <a:schemeClr val="accent1">
                  <a:shade val="45000"/>
                  <a:satMod val="135000"/>
                </a:schemeClr>
                <a:prstClr val="white"/>
              </a:duotone>
            </a:blip>
            <a:stretch>
              <a:fillRect/>
            </a:stretch>
          </p:blipFill>
          <p:spPr>
            <a:xfrm>
              <a:off x="5128633" y="5778803"/>
              <a:ext cx="437673" cy="417950"/>
            </a:xfrm>
            <a:prstGeom prst="rect">
              <a:avLst/>
            </a:prstGeom>
          </p:spPr>
        </p:pic>
        <p:pic>
          <p:nvPicPr>
            <p:cNvPr id="119" name="Picture 118">
              <a:extLst>
                <a:ext uri="{FF2B5EF4-FFF2-40B4-BE49-F238E27FC236}">
                  <a16:creationId xmlns:a16="http://schemas.microsoft.com/office/drawing/2014/main" id="{E8F52891-E658-4AEC-AB55-3B2579BE7725}"/>
                </a:ext>
              </a:extLst>
            </p:cNvPr>
            <p:cNvPicPr>
              <a:picLocks noChangeAspect="1"/>
            </p:cNvPicPr>
            <p:nvPr/>
          </p:nvPicPr>
          <p:blipFill>
            <a:blip r:embed="rId9">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6496070" y="5088362"/>
              <a:ext cx="569091" cy="1129160"/>
            </a:xfrm>
            <a:prstGeom prst="rect">
              <a:avLst/>
            </a:prstGeom>
          </p:spPr>
        </p:pic>
        <p:pic>
          <p:nvPicPr>
            <p:cNvPr id="120" name="Picture 119">
              <a:extLst>
                <a:ext uri="{FF2B5EF4-FFF2-40B4-BE49-F238E27FC236}">
                  <a16:creationId xmlns:a16="http://schemas.microsoft.com/office/drawing/2014/main" id="{1CA8A2D0-BA59-439B-BE7B-A4F5F80F0833}"/>
                </a:ext>
              </a:extLst>
            </p:cNvPr>
            <p:cNvPicPr>
              <a:picLocks noChangeAspect="1"/>
            </p:cNvPicPr>
            <p:nvPr/>
          </p:nvPicPr>
          <p:blipFill>
            <a:blip r:embed="rId1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rot="16200000">
              <a:off x="6546069" y="4865818"/>
              <a:ext cx="404316" cy="172228"/>
            </a:xfrm>
            <a:prstGeom prst="rect">
              <a:avLst/>
            </a:prstGeom>
          </p:spPr>
        </p:pic>
        <p:sp>
          <p:nvSpPr>
            <p:cNvPr id="121" name="TextBox 120">
              <a:extLst>
                <a:ext uri="{FF2B5EF4-FFF2-40B4-BE49-F238E27FC236}">
                  <a16:creationId xmlns:a16="http://schemas.microsoft.com/office/drawing/2014/main" id="{54685B53-A064-4A75-B7A9-23B0A8A08DA2}"/>
                </a:ext>
              </a:extLst>
            </p:cNvPr>
            <p:cNvSpPr txBox="1"/>
            <p:nvPr/>
          </p:nvSpPr>
          <p:spPr>
            <a:xfrm>
              <a:off x="6258124" y="6159279"/>
              <a:ext cx="980203" cy="634111"/>
            </a:xfrm>
            <a:prstGeom prst="rect">
              <a:avLst/>
            </a:prstGeom>
            <a:noFill/>
          </p:spPr>
          <p:txBody>
            <a:bodyPr wrap="square" lIns="179285" tIns="143428" rIns="179285" bIns="143428" rtlCol="0">
              <a:spAutoFit/>
            </a:bodyPr>
            <a:lstStyle/>
            <a:p>
              <a:pPr algn="ctr" defTabSz="914367">
                <a:lnSpc>
                  <a:spcPct val="90000"/>
                </a:lnSpc>
                <a:spcAft>
                  <a:spcPts val="588"/>
                </a:spcAft>
                <a:defRPr/>
              </a:pPr>
              <a:r>
                <a:rPr lang="en-US" sz="1176">
                  <a:gradFill>
                    <a:gsLst>
                      <a:gs pos="2917">
                        <a:srgbClr val="353535"/>
                      </a:gs>
                      <a:gs pos="30000">
                        <a:srgbClr val="353535"/>
                      </a:gs>
                    </a:gsLst>
                    <a:lin ang="5400000" scaled="0"/>
                  </a:gradFill>
                  <a:latin typeface="Segoe UI Semilight"/>
                </a:rPr>
                <a:t>Backend</a:t>
              </a:r>
            </a:p>
            <a:p>
              <a:pPr algn="ctr" defTabSz="914367">
                <a:lnSpc>
                  <a:spcPct val="90000"/>
                </a:lnSpc>
                <a:spcAft>
                  <a:spcPts val="588"/>
                </a:spcAft>
                <a:defRPr/>
              </a:pPr>
              <a:r>
                <a:rPr lang="en-US" sz="1176">
                  <a:gradFill>
                    <a:gsLst>
                      <a:gs pos="2917">
                        <a:srgbClr val="353535"/>
                      </a:gs>
                      <a:gs pos="30000">
                        <a:srgbClr val="353535"/>
                      </a:gs>
                    </a:gsLst>
                    <a:lin ang="5400000" scaled="0"/>
                  </a:gradFill>
                  <a:latin typeface="Segoe UI Semilight"/>
                </a:rPr>
                <a:t>APIs</a:t>
              </a:r>
            </a:p>
          </p:txBody>
        </p:sp>
        <p:sp>
          <p:nvSpPr>
            <p:cNvPr id="122" name="Rectangle 121">
              <a:extLst>
                <a:ext uri="{FF2B5EF4-FFF2-40B4-BE49-F238E27FC236}">
                  <a16:creationId xmlns:a16="http://schemas.microsoft.com/office/drawing/2014/main" id="{B7DAAE37-9572-4171-9632-5FC71289BA95}"/>
                </a:ext>
              </a:extLst>
            </p:cNvPr>
            <p:cNvSpPr/>
            <p:nvPr/>
          </p:nvSpPr>
          <p:spPr bwMode="auto">
            <a:xfrm>
              <a:off x="5017542" y="4628098"/>
              <a:ext cx="2111099" cy="2115802"/>
            </a:xfrm>
            <a:prstGeom prst="rect">
              <a:avLst/>
            </a:prstGeom>
            <a:noFill/>
            <a:ln>
              <a:solidFill>
                <a:srgbClr val="73737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a:gradFill>
                  <a:gsLst>
                    <a:gs pos="0">
                      <a:srgbClr val="FFFFFF"/>
                    </a:gs>
                    <a:gs pos="100000">
                      <a:srgbClr val="FFFFFF"/>
                    </a:gs>
                  </a:gsLst>
                  <a:lin ang="5400000" scaled="0"/>
                </a:gradFill>
                <a:latin typeface="Segoe UI Semilight"/>
              </a:endParaRPr>
            </a:p>
          </p:txBody>
        </p:sp>
      </p:grpSp>
      <p:grpSp>
        <p:nvGrpSpPr>
          <p:cNvPr id="9" name="Group 8">
            <a:extLst>
              <a:ext uri="{FF2B5EF4-FFF2-40B4-BE49-F238E27FC236}">
                <a16:creationId xmlns:a16="http://schemas.microsoft.com/office/drawing/2014/main" id="{DF196204-8A8B-4454-9B6A-1D25AED75680}"/>
              </a:ext>
            </a:extLst>
          </p:cNvPr>
          <p:cNvGrpSpPr/>
          <p:nvPr/>
        </p:nvGrpSpPr>
        <p:grpSpPr>
          <a:xfrm>
            <a:off x="7221838" y="1173800"/>
            <a:ext cx="2496672" cy="5662204"/>
            <a:chOff x="7221838" y="1173800"/>
            <a:chExt cx="2496672" cy="5662204"/>
          </a:xfrm>
        </p:grpSpPr>
        <p:sp>
          <p:nvSpPr>
            <p:cNvPr id="84" name="Rectangle 83">
              <a:extLst>
                <a:ext uri="{FF2B5EF4-FFF2-40B4-BE49-F238E27FC236}">
                  <a16:creationId xmlns:a16="http://schemas.microsoft.com/office/drawing/2014/main" id="{7353CA6A-CC4B-4762-862F-99FBE481A3E6}"/>
                </a:ext>
              </a:extLst>
            </p:cNvPr>
            <p:cNvSpPr/>
            <p:nvPr/>
          </p:nvSpPr>
          <p:spPr bwMode="auto">
            <a:xfrm>
              <a:off x="7317282" y="1638707"/>
              <a:ext cx="2273812" cy="5193877"/>
            </a:xfrm>
            <a:prstGeom prst="rect">
              <a:avLst/>
            </a:prstGeom>
            <a:solidFill>
              <a:schemeClr val="bg1"/>
            </a:solidFill>
            <a:ln w="57150">
              <a:solidFill>
                <a:schemeClr val="tx1">
                  <a:lumMod val="60000"/>
                  <a:lumOff val="4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a:gradFill>
                  <a:gsLst>
                    <a:gs pos="0">
                      <a:srgbClr val="FFFFFF"/>
                    </a:gs>
                    <a:gs pos="100000">
                      <a:srgbClr val="FFFFFF"/>
                    </a:gs>
                  </a:gsLst>
                  <a:lin ang="5400000" scaled="0"/>
                </a:gradFill>
                <a:latin typeface="Segoe UI Semilight"/>
              </a:endParaRPr>
            </a:p>
          </p:txBody>
        </p:sp>
        <p:sp>
          <p:nvSpPr>
            <p:cNvPr id="123" name="TextBox 122">
              <a:extLst>
                <a:ext uri="{FF2B5EF4-FFF2-40B4-BE49-F238E27FC236}">
                  <a16:creationId xmlns:a16="http://schemas.microsoft.com/office/drawing/2014/main" id="{59972939-C413-4438-8272-11CF2736AACB}"/>
                </a:ext>
              </a:extLst>
            </p:cNvPr>
            <p:cNvSpPr txBox="1"/>
            <p:nvPr/>
          </p:nvSpPr>
          <p:spPr>
            <a:xfrm>
              <a:off x="7221838" y="1173800"/>
              <a:ext cx="2275747" cy="490121"/>
            </a:xfrm>
            <a:prstGeom prst="rect">
              <a:avLst/>
            </a:prstGeom>
            <a:noFill/>
          </p:spPr>
          <p:txBody>
            <a:bodyPr wrap="square" lIns="179285" tIns="143428" rIns="179285" bIns="143428" rtlCol="0">
              <a:spAutoFit/>
            </a:bodyPr>
            <a:lstStyle/>
            <a:p>
              <a:pPr algn="ctr" defTabSz="914367">
                <a:lnSpc>
                  <a:spcPct val="90000"/>
                </a:lnSpc>
                <a:spcAft>
                  <a:spcPts val="588"/>
                </a:spcAft>
                <a:defRPr/>
              </a:pPr>
              <a:r>
                <a:rPr lang="en-US" sz="1765" dirty="0">
                  <a:gradFill>
                    <a:gsLst>
                      <a:gs pos="2917">
                        <a:srgbClr val="353535"/>
                      </a:gs>
                      <a:gs pos="30000">
                        <a:srgbClr val="353535"/>
                      </a:gs>
                    </a:gsLst>
                    <a:lin ang="5400000" scaled="0"/>
                  </a:gradFill>
                  <a:latin typeface="Segoe UI Semilight"/>
                </a:rPr>
                <a:t>Azure Service Bus</a:t>
              </a:r>
            </a:p>
          </p:txBody>
        </p:sp>
        <p:pic>
          <p:nvPicPr>
            <p:cNvPr id="124" name="Picture 123">
              <a:extLst>
                <a:ext uri="{FF2B5EF4-FFF2-40B4-BE49-F238E27FC236}">
                  <a16:creationId xmlns:a16="http://schemas.microsoft.com/office/drawing/2014/main" id="{8530AA74-3DBB-446A-A220-54248DE475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55856" y="1812512"/>
              <a:ext cx="594722" cy="567922"/>
            </a:xfrm>
            <a:prstGeom prst="rect">
              <a:avLst/>
            </a:prstGeom>
          </p:spPr>
        </p:pic>
        <p:sp>
          <p:nvSpPr>
            <p:cNvPr id="125" name="TextBox 124">
              <a:extLst>
                <a:ext uri="{FF2B5EF4-FFF2-40B4-BE49-F238E27FC236}">
                  <a16:creationId xmlns:a16="http://schemas.microsoft.com/office/drawing/2014/main" id="{71308E78-CE2B-4224-B253-2A13C5330D0C}"/>
                </a:ext>
              </a:extLst>
            </p:cNvPr>
            <p:cNvSpPr txBox="1"/>
            <p:nvPr/>
          </p:nvSpPr>
          <p:spPr>
            <a:xfrm>
              <a:off x="7442021" y="1763831"/>
              <a:ext cx="1053620" cy="614727"/>
            </a:xfrm>
            <a:prstGeom prst="rect">
              <a:avLst/>
            </a:prstGeom>
            <a:noFill/>
          </p:spPr>
          <p:txBody>
            <a:bodyPr wrap="square" lIns="179285" tIns="143428" rIns="179285" bIns="143428" rtlCol="0">
              <a:spAutoFit/>
            </a:bodyPr>
            <a:lstStyle/>
            <a:p>
              <a:pP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Logic Apps</a:t>
              </a:r>
            </a:p>
          </p:txBody>
        </p:sp>
        <p:cxnSp>
          <p:nvCxnSpPr>
            <p:cNvPr id="126" name="Straight Arrow Connector 125">
              <a:extLst>
                <a:ext uri="{FF2B5EF4-FFF2-40B4-BE49-F238E27FC236}">
                  <a16:creationId xmlns:a16="http://schemas.microsoft.com/office/drawing/2014/main" id="{2EC53C30-08D2-404D-84C2-5E7FCB91CD69}"/>
                </a:ext>
              </a:extLst>
            </p:cNvPr>
            <p:cNvCxnSpPr/>
            <p:nvPr/>
          </p:nvCxnSpPr>
          <p:spPr>
            <a:xfrm>
              <a:off x="8454187" y="2568876"/>
              <a:ext cx="0" cy="748124"/>
            </a:xfrm>
            <a:prstGeom prst="straightConnector1">
              <a:avLst/>
            </a:prstGeom>
            <a:ln w="127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27" name="Picture 126">
              <a:extLst>
                <a:ext uri="{FF2B5EF4-FFF2-40B4-BE49-F238E27FC236}">
                  <a16:creationId xmlns:a16="http://schemas.microsoft.com/office/drawing/2014/main" id="{D9D8AF36-B9E7-4F10-8FDE-F49B2DE1F638}"/>
                </a:ext>
              </a:extLst>
            </p:cNvPr>
            <p:cNvPicPr>
              <a:picLocks noChangeAspect="1"/>
            </p:cNvPicPr>
            <p:nvPr/>
          </p:nvPicPr>
          <p:blipFill>
            <a:blip r:embed="rId11"/>
            <a:stretch>
              <a:fillRect/>
            </a:stretch>
          </p:blipFill>
          <p:spPr>
            <a:xfrm>
              <a:off x="8722358" y="3457860"/>
              <a:ext cx="735149" cy="702021"/>
            </a:xfrm>
            <a:prstGeom prst="rect">
              <a:avLst/>
            </a:prstGeom>
          </p:spPr>
        </p:pic>
        <p:pic>
          <p:nvPicPr>
            <p:cNvPr id="128" name="Picture 127">
              <a:extLst>
                <a:ext uri="{FF2B5EF4-FFF2-40B4-BE49-F238E27FC236}">
                  <a16:creationId xmlns:a16="http://schemas.microsoft.com/office/drawing/2014/main" id="{1FBC2DF9-5784-44AF-82A0-02335521C5CD}"/>
                </a:ext>
              </a:extLst>
            </p:cNvPr>
            <p:cNvPicPr>
              <a:picLocks noChangeAspect="1"/>
            </p:cNvPicPr>
            <p:nvPr/>
          </p:nvPicPr>
          <p:blipFill>
            <a:blip r:embed="rId12"/>
            <a:stretch>
              <a:fillRect/>
            </a:stretch>
          </p:blipFill>
          <p:spPr>
            <a:xfrm>
              <a:off x="7533396" y="3467333"/>
              <a:ext cx="735149" cy="702021"/>
            </a:xfrm>
            <a:prstGeom prst="rect">
              <a:avLst/>
            </a:prstGeom>
          </p:spPr>
        </p:pic>
        <p:sp>
          <p:nvSpPr>
            <p:cNvPr id="129" name="TextBox 128">
              <a:extLst>
                <a:ext uri="{FF2B5EF4-FFF2-40B4-BE49-F238E27FC236}">
                  <a16:creationId xmlns:a16="http://schemas.microsoft.com/office/drawing/2014/main" id="{5943DF13-C27F-4CB8-8A2D-F1D6DE345FEF}"/>
                </a:ext>
              </a:extLst>
            </p:cNvPr>
            <p:cNvSpPr txBox="1"/>
            <p:nvPr/>
          </p:nvSpPr>
          <p:spPr>
            <a:xfrm>
              <a:off x="7441027" y="4064247"/>
              <a:ext cx="1053620" cy="440278"/>
            </a:xfrm>
            <a:prstGeom prst="rect">
              <a:avLst/>
            </a:prstGeom>
            <a:noFill/>
          </p:spPr>
          <p:txBody>
            <a:bodyPr wrap="square" lIns="179285" tIns="143428" rIns="179285" bIns="143428" rtlCol="0">
              <a:spAutoFit/>
            </a:bodyPr>
            <a:lstStyle/>
            <a:p>
              <a:pP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Queues</a:t>
              </a:r>
            </a:p>
          </p:txBody>
        </p:sp>
        <p:sp>
          <p:nvSpPr>
            <p:cNvPr id="130" name="TextBox 129">
              <a:extLst>
                <a:ext uri="{FF2B5EF4-FFF2-40B4-BE49-F238E27FC236}">
                  <a16:creationId xmlns:a16="http://schemas.microsoft.com/office/drawing/2014/main" id="{E2BA0CA8-0AD8-43EE-87C8-5773707BA623}"/>
                </a:ext>
              </a:extLst>
            </p:cNvPr>
            <p:cNvSpPr txBox="1"/>
            <p:nvPr/>
          </p:nvSpPr>
          <p:spPr>
            <a:xfrm>
              <a:off x="8664890" y="4051322"/>
              <a:ext cx="1053620" cy="440278"/>
            </a:xfrm>
            <a:prstGeom prst="rect">
              <a:avLst/>
            </a:prstGeom>
            <a:noFill/>
          </p:spPr>
          <p:txBody>
            <a:bodyPr wrap="square" lIns="179285" tIns="143428" rIns="179285" bIns="143428" rtlCol="0">
              <a:spAutoFit/>
            </a:bodyPr>
            <a:lstStyle/>
            <a:p>
              <a:pP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Topics</a:t>
              </a:r>
            </a:p>
          </p:txBody>
        </p:sp>
        <p:sp>
          <p:nvSpPr>
            <p:cNvPr id="131" name="Rectangle 130">
              <a:extLst>
                <a:ext uri="{FF2B5EF4-FFF2-40B4-BE49-F238E27FC236}">
                  <a16:creationId xmlns:a16="http://schemas.microsoft.com/office/drawing/2014/main" id="{19D06037-76C3-4F84-B33C-BA4CB3EE1C29}"/>
                </a:ext>
              </a:extLst>
            </p:cNvPr>
            <p:cNvSpPr/>
            <p:nvPr/>
          </p:nvSpPr>
          <p:spPr bwMode="auto">
            <a:xfrm>
              <a:off x="7376769" y="3344440"/>
              <a:ext cx="2152896" cy="1071385"/>
            </a:xfrm>
            <a:prstGeom prst="rect">
              <a:avLst/>
            </a:prstGeom>
            <a:no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a:gradFill>
                  <a:gsLst>
                    <a:gs pos="0">
                      <a:srgbClr val="FFFFFF"/>
                    </a:gs>
                    <a:gs pos="100000">
                      <a:srgbClr val="FFFFFF"/>
                    </a:gs>
                  </a:gsLst>
                  <a:lin ang="5400000" scaled="0"/>
                </a:gradFill>
                <a:latin typeface="Segoe UI Semilight"/>
              </a:endParaRPr>
            </a:p>
          </p:txBody>
        </p:sp>
        <p:cxnSp>
          <p:nvCxnSpPr>
            <p:cNvPr id="154" name="Straight Arrow Connector 153">
              <a:extLst>
                <a:ext uri="{FF2B5EF4-FFF2-40B4-BE49-F238E27FC236}">
                  <a16:creationId xmlns:a16="http://schemas.microsoft.com/office/drawing/2014/main" id="{4B5A80F4-79D3-4950-8EE2-9A6E48C2B700}"/>
                </a:ext>
              </a:extLst>
            </p:cNvPr>
            <p:cNvCxnSpPr/>
            <p:nvPr/>
          </p:nvCxnSpPr>
          <p:spPr>
            <a:xfrm>
              <a:off x="8466032" y="4450358"/>
              <a:ext cx="0" cy="748124"/>
            </a:xfrm>
            <a:prstGeom prst="straightConnector1">
              <a:avLst/>
            </a:prstGeom>
            <a:ln w="127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55" name="Picture 154">
              <a:extLst>
                <a:ext uri="{FF2B5EF4-FFF2-40B4-BE49-F238E27FC236}">
                  <a16:creationId xmlns:a16="http://schemas.microsoft.com/office/drawing/2014/main" id="{AE8FDC09-CD14-4C9B-B75B-FC0C90E37D93}"/>
                </a:ext>
              </a:extLst>
            </p:cNvPr>
            <p:cNvPicPr>
              <a:picLocks noChangeAspect="1"/>
            </p:cNvPicPr>
            <p:nvPr/>
          </p:nvPicPr>
          <p:blipFill>
            <a:blip r:embed="rId13">
              <a:duotone>
                <a:schemeClr val="accent1">
                  <a:shade val="45000"/>
                  <a:satMod val="135000"/>
                </a:schemeClr>
                <a:prstClr val="white"/>
              </a:duotone>
            </a:blip>
            <a:stretch>
              <a:fillRect/>
            </a:stretch>
          </p:blipFill>
          <p:spPr>
            <a:xfrm>
              <a:off x="7690829" y="5138110"/>
              <a:ext cx="735149" cy="702021"/>
            </a:xfrm>
            <a:prstGeom prst="rect">
              <a:avLst/>
            </a:prstGeom>
          </p:spPr>
        </p:pic>
        <p:pic>
          <p:nvPicPr>
            <p:cNvPr id="156" name="Picture 155">
              <a:extLst>
                <a:ext uri="{FF2B5EF4-FFF2-40B4-BE49-F238E27FC236}">
                  <a16:creationId xmlns:a16="http://schemas.microsoft.com/office/drawing/2014/main" id="{61B63274-B934-4796-B106-5C2F430F8498}"/>
                </a:ext>
              </a:extLst>
            </p:cNvPr>
            <p:cNvPicPr>
              <a:picLocks noChangeAspect="1"/>
            </p:cNvPicPr>
            <p:nvPr/>
          </p:nvPicPr>
          <p:blipFill>
            <a:blip r:embed="rId14">
              <a:duotone>
                <a:schemeClr val="accent1">
                  <a:shade val="45000"/>
                  <a:satMod val="135000"/>
                </a:schemeClr>
                <a:prstClr val="white"/>
              </a:duotone>
            </a:blip>
            <a:stretch>
              <a:fillRect/>
            </a:stretch>
          </p:blipFill>
          <p:spPr>
            <a:xfrm>
              <a:off x="8542917" y="5599103"/>
              <a:ext cx="735149" cy="702021"/>
            </a:xfrm>
            <a:prstGeom prst="rect">
              <a:avLst/>
            </a:prstGeom>
          </p:spPr>
        </p:pic>
        <p:pic>
          <p:nvPicPr>
            <p:cNvPr id="157" name="Picture 156">
              <a:extLst>
                <a:ext uri="{FF2B5EF4-FFF2-40B4-BE49-F238E27FC236}">
                  <a16:creationId xmlns:a16="http://schemas.microsoft.com/office/drawing/2014/main" id="{8E3E1894-F6C5-47D2-86C8-6984EDAD3D38}"/>
                </a:ext>
              </a:extLst>
            </p:cNvPr>
            <p:cNvPicPr>
              <a:picLocks noChangeAspect="1"/>
            </p:cNvPicPr>
            <p:nvPr/>
          </p:nvPicPr>
          <p:blipFill>
            <a:blip r:embed="rId15">
              <a:duotone>
                <a:schemeClr val="accent1">
                  <a:shade val="45000"/>
                  <a:satMod val="135000"/>
                </a:schemeClr>
                <a:prstClr val="white"/>
              </a:duotone>
            </a:blip>
            <a:stretch>
              <a:fillRect/>
            </a:stretch>
          </p:blipFill>
          <p:spPr>
            <a:xfrm>
              <a:off x="8359324" y="5244142"/>
              <a:ext cx="735149" cy="702021"/>
            </a:xfrm>
            <a:prstGeom prst="rect">
              <a:avLst/>
            </a:prstGeom>
          </p:spPr>
        </p:pic>
        <p:sp>
          <p:nvSpPr>
            <p:cNvPr id="158" name="TextBox 157">
              <a:extLst>
                <a:ext uri="{FF2B5EF4-FFF2-40B4-BE49-F238E27FC236}">
                  <a16:creationId xmlns:a16="http://schemas.microsoft.com/office/drawing/2014/main" id="{B6D65F15-7E8C-4C6D-9D06-F9C2D58C136E}"/>
                </a:ext>
              </a:extLst>
            </p:cNvPr>
            <p:cNvSpPr txBox="1"/>
            <p:nvPr/>
          </p:nvSpPr>
          <p:spPr>
            <a:xfrm>
              <a:off x="8055645" y="6221277"/>
              <a:ext cx="1053620" cy="614727"/>
            </a:xfrm>
            <a:prstGeom prst="rect">
              <a:avLst/>
            </a:prstGeom>
            <a:noFill/>
          </p:spPr>
          <p:txBody>
            <a:bodyPr wrap="square" lIns="179285" tIns="143428" rIns="179285" bIns="143428" rtlCol="0">
              <a:spAutoFit/>
            </a:bodyPr>
            <a:lstStyle/>
            <a:p>
              <a:pPr algn="ctr" defTabSz="914367">
                <a:lnSpc>
                  <a:spcPct val="90000"/>
                </a:lnSpc>
                <a:spcAft>
                  <a:spcPts val="588"/>
                </a:spcAft>
                <a:defRPr/>
              </a:pPr>
              <a:r>
                <a:rPr lang="en-US" sz="1372">
                  <a:gradFill>
                    <a:gsLst>
                      <a:gs pos="2917">
                        <a:srgbClr val="353535"/>
                      </a:gs>
                      <a:gs pos="30000">
                        <a:srgbClr val="353535"/>
                      </a:gs>
                    </a:gsLst>
                    <a:lin ang="5400000" scaled="0"/>
                  </a:gradFill>
                  <a:latin typeface="Segoe UI Semilight"/>
                </a:rPr>
                <a:t>API-based</a:t>
              </a:r>
            </a:p>
          </p:txBody>
        </p:sp>
      </p:grpSp>
    </p:spTree>
    <p:extLst>
      <p:ext uri="{BB962C8B-B14F-4D97-AF65-F5344CB8AC3E}">
        <p14:creationId xmlns:p14="http://schemas.microsoft.com/office/powerpoint/2010/main" val="3000202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Demo – Onboarding Process</a:t>
            </a:r>
            <a:endParaRPr lang="nl-NL" dirty="0"/>
          </a:p>
        </p:txBody>
      </p:sp>
      <p:pic>
        <p:nvPicPr>
          <p:cNvPr id="4" name="Picture 3" descr="A close up of a sign&#10;&#10;Description generated with very high confidence">
            <a:extLst>
              <a:ext uri="{FF2B5EF4-FFF2-40B4-BE49-F238E27FC236}">
                <a16:creationId xmlns:a16="http://schemas.microsoft.com/office/drawing/2014/main" id="{09818181-829B-483C-89F5-1BB1DB7332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5887" y="3825725"/>
            <a:ext cx="780290" cy="780290"/>
          </a:xfrm>
          <a:prstGeom prst="rect">
            <a:avLst/>
          </a:prstGeom>
        </p:spPr>
      </p:pic>
      <p:pic>
        <p:nvPicPr>
          <p:cNvPr id="6" name="Picture 5">
            <a:extLst>
              <a:ext uri="{FF2B5EF4-FFF2-40B4-BE49-F238E27FC236}">
                <a16:creationId xmlns:a16="http://schemas.microsoft.com/office/drawing/2014/main" id="{24871E3D-13FF-4C7B-8336-A225234067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35694" y="3825725"/>
            <a:ext cx="780290" cy="780290"/>
          </a:xfrm>
          <a:prstGeom prst="rect">
            <a:avLst/>
          </a:prstGeom>
        </p:spPr>
      </p:pic>
      <p:pic>
        <p:nvPicPr>
          <p:cNvPr id="8" name="Picture 7" descr="A picture containing vector graphics&#10;&#10;Description generated with high confidence">
            <a:extLst>
              <a:ext uri="{FF2B5EF4-FFF2-40B4-BE49-F238E27FC236}">
                <a16:creationId xmlns:a16="http://schemas.microsoft.com/office/drawing/2014/main" id="{13717062-4317-482D-892E-1F7008FD4A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55502" y="3825725"/>
            <a:ext cx="780290" cy="780290"/>
          </a:xfrm>
          <a:prstGeom prst="rect">
            <a:avLst/>
          </a:prstGeom>
        </p:spPr>
      </p:pic>
      <p:pic>
        <p:nvPicPr>
          <p:cNvPr id="10" name="Picture 9" descr="A close up of a logo&#10;&#10;Description generated with high confidence">
            <a:extLst>
              <a:ext uri="{FF2B5EF4-FFF2-40B4-BE49-F238E27FC236}">
                <a16:creationId xmlns:a16="http://schemas.microsoft.com/office/drawing/2014/main" id="{AAF605E4-9260-45A5-B115-3F094EBD88C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447618" y="2201023"/>
            <a:ext cx="780290" cy="780290"/>
          </a:xfrm>
          <a:prstGeom prst="rect">
            <a:avLst/>
          </a:prstGeom>
        </p:spPr>
      </p:pic>
      <p:pic>
        <p:nvPicPr>
          <p:cNvPr id="11" name="Picture 10">
            <a:extLst>
              <a:ext uri="{FF2B5EF4-FFF2-40B4-BE49-F238E27FC236}">
                <a16:creationId xmlns:a16="http://schemas.microsoft.com/office/drawing/2014/main" id="{F95AA78D-CAEC-49C9-8EE9-0D7EA7CC79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00288" y="5426456"/>
            <a:ext cx="780290" cy="780290"/>
          </a:xfrm>
          <a:prstGeom prst="rect">
            <a:avLst/>
          </a:prstGeom>
        </p:spPr>
      </p:pic>
      <p:pic>
        <p:nvPicPr>
          <p:cNvPr id="13" name="Picture 12" descr="A picture containing vector graphics&#10;&#10;Description generated with very high confidence">
            <a:extLst>
              <a:ext uri="{FF2B5EF4-FFF2-40B4-BE49-F238E27FC236}">
                <a16:creationId xmlns:a16="http://schemas.microsoft.com/office/drawing/2014/main" id="{F691BBD6-455A-48F7-BD39-F2CDA87B977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900288" y="2187955"/>
            <a:ext cx="780290" cy="780290"/>
          </a:xfrm>
          <a:prstGeom prst="rect">
            <a:avLst/>
          </a:prstGeom>
        </p:spPr>
      </p:pic>
      <p:pic>
        <p:nvPicPr>
          <p:cNvPr id="14" name="Picture 13">
            <a:extLst>
              <a:ext uri="{FF2B5EF4-FFF2-40B4-BE49-F238E27FC236}">
                <a16:creationId xmlns:a16="http://schemas.microsoft.com/office/drawing/2014/main" id="{94C077E2-2A07-4417-B406-E803B58F6F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3326" y="2207303"/>
            <a:ext cx="780290" cy="780290"/>
          </a:xfrm>
          <a:prstGeom prst="rect">
            <a:avLst/>
          </a:prstGeom>
        </p:spPr>
      </p:pic>
      <p:pic>
        <p:nvPicPr>
          <p:cNvPr id="6146" name="Picture 2" descr="Image result for hr2day logo">
            <a:extLst>
              <a:ext uri="{FF2B5EF4-FFF2-40B4-BE49-F238E27FC236}">
                <a16:creationId xmlns:a16="http://schemas.microsoft.com/office/drawing/2014/main" id="{B0750674-1BAB-49B1-ABD7-2E131C74A39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931910" y="2294094"/>
            <a:ext cx="780290" cy="58488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F2752AA7-5303-4CAA-A821-C77645981397}"/>
              </a:ext>
            </a:extLst>
          </p:cNvPr>
          <p:cNvPicPr>
            <a:picLocks noChangeAspect="1"/>
          </p:cNvPicPr>
          <p:nvPr/>
        </p:nvPicPr>
        <p:blipFill>
          <a:blip r:embed="rId10"/>
          <a:stretch>
            <a:fillRect/>
          </a:stretch>
        </p:blipFill>
        <p:spPr>
          <a:xfrm>
            <a:off x="6420096" y="2251823"/>
            <a:ext cx="776396" cy="652554"/>
          </a:xfrm>
          <a:prstGeom prst="rect">
            <a:avLst/>
          </a:prstGeom>
        </p:spPr>
      </p:pic>
      <p:cxnSp>
        <p:nvCxnSpPr>
          <p:cNvPr id="17" name="Straight Arrow Connector 16">
            <a:extLst>
              <a:ext uri="{FF2B5EF4-FFF2-40B4-BE49-F238E27FC236}">
                <a16:creationId xmlns:a16="http://schemas.microsoft.com/office/drawing/2014/main" id="{49119596-079F-472D-9750-796EF923DFDE}"/>
              </a:ext>
            </a:extLst>
          </p:cNvPr>
          <p:cNvCxnSpPr>
            <a:stCxn id="4" idx="3"/>
            <a:endCxn id="6" idx="1"/>
          </p:cNvCxnSpPr>
          <p:nvPr/>
        </p:nvCxnSpPr>
        <p:spPr>
          <a:xfrm>
            <a:off x="1096177" y="4215870"/>
            <a:ext cx="739517"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C0F4DCE-517F-4A4A-A619-875CABE30B7F}"/>
              </a:ext>
            </a:extLst>
          </p:cNvPr>
          <p:cNvCxnSpPr>
            <a:stCxn id="6" idx="3"/>
            <a:endCxn id="8" idx="1"/>
          </p:cNvCxnSpPr>
          <p:nvPr/>
        </p:nvCxnSpPr>
        <p:spPr>
          <a:xfrm>
            <a:off x="2615984" y="4215870"/>
            <a:ext cx="739518"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74B42D54-74DB-463B-9F69-651727D7E138}"/>
              </a:ext>
            </a:extLst>
          </p:cNvPr>
          <p:cNvCxnSpPr>
            <a:cxnSpLocks/>
            <a:stCxn id="37" idx="2"/>
            <a:endCxn id="11" idx="0"/>
          </p:cNvCxnSpPr>
          <p:nvPr/>
        </p:nvCxnSpPr>
        <p:spPr>
          <a:xfrm rot="5400000">
            <a:off x="4879928" y="5015528"/>
            <a:ext cx="821433" cy="422"/>
          </a:xfrm>
          <a:prstGeom prst="bentConnector3">
            <a:avLst>
              <a:gd name="adj1" fmla="val 50000"/>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7C605C1E-7298-4406-8473-68D8020F1000}"/>
              </a:ext>
            </a:extLst>
          </p:cNvPr>
          <p:cNvCxnSpPr>
            <a:cxnSpLocks/>
            <a:stCxn id="37" idx="0"/>
            <a:endCxn id="13" idx="2"/>
          </p:cNvCxnSpPr>
          <p:nvPr/>
        </p:nvCxnSpPr>
        <p:spPr>
          <a:xfrm rot="16200000" flipV="1">
            <a:off x="4862400" y="3396278"/>
            <a:ext cx="856488" cy="422"/>
          </a:xfrm>
          <a:prstGeom prst="bentConnector3">
            <a:avLst>
              <a:gd name="adj1" fmla="val 50000"/>
            </a:avLst>
          </a:prstGeom>
          <a:ln>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C2882F2-DC79-477E-81DE-9343E99B6B7B}"/>
              </a:ext>
            </a:extLst>
          </p:cNvPr>
          <p:cNvCxnSpPr>
            <a:stCxn id="13" idx="3"/>
            <a:endCxn id="15" idx="1"/>
          </p:cNvCxnSpPr>
          <p:nvPr/>
        </p:nvCxnSpPr>
        <p:spPr>
          <a:xfrm>
            <a:off x="5680578" y="2578100"/>
            <a:ext cx="739518"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7FF76DD-7ED3-4716-9718-6D6B980118A6}"/>
              </a:ext>
            </a:extLst>
          </p:cNvPr>
          <p:cNvCxnSpPr>
            <a:stCxn id="15" idx="3"/>
            <a:endCxn id="6146" idx="1"/>
          </p:cNvCxnSpPr>
          <p:nvPr/>
        </p:nvCxnSpPr>
        <p:spPr>
          <a:xfrm>
            <a:off x="7196492" y="2578100"/>
            <a:ext cx="735418" cy="843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8D38E99-044C-4E36-8187-6E3ABB625944}"/>
              </a:ext>
            </a:extLst>
          </p:cNvPr>
          <p:cNvCxnSpPr>
            <a:stCxn id="6146" idx="3"/>
            <a:endCxn id="10" idx="1"/>
          </p:cNvCxnSpPr>
          <p:nvPr/>
        </p:nvCxnSpPr>
        <p:spPr>
          <a:xfrm>
            <a:off x="8712200" y="2586536"/>
            <a:ext cx="735418" cy="463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BA8F9710-F205-47F9-9D05-FC6B5A72624D}"/>
              </a:ext>
            </a:extLst>
          </p:cNvPr>
          <p:cNvCxnSpPr>
            <a:stCxn id="10" idx="3"/>
            <a:endCxn id="14" idx="1"/>
          </p:cNvCxnSpPr>
          <p:nvPr/>
        </p:nvCxnSpPr>
        <p:spPr>
          <a:xfrm>
            <a:off x="10227908" y="2591168"/>
            <a:ext cx="735418" cy="628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7" name="Picture 36" descr="A close up of a logo&#10;&#10;Description generated with high confidence">
            <a:extLst>
              <a:ext uri="{FF2B5EF4-FFF2-40B4-BE49-F238E27FC236}">
                <a16:creationId xmlns:a16="http://schemas.microsoft.com/office/drawing/2014/main" id="{C31F54E7-4648-42C9-BC32-CB20DAB52EF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00710" y="3824733"/>
            <a:ext cx="780290" cy="780290"/>
          </a:xfrm>
          <a:prstGeom prst="rect">
            <a:avLst/>
          </a:prstGeom>
        </p:spPr>
      </p:pic>
      <p:cxnSp>
        <p:nvCxnSpPr>
          <p:cNvPr id="38" name="Straight Arrow Connector 37">
            <a:extLst>
              <a:ext uri="{FF2B5EF4-FFF2-40B4-BE49-F238E27FC236}">
                <a16:creationId xmlns:a16="http://schemas.microsoft.com/office/drawing/2014/main" id="{826E5115-FD00-405C-B034-E193523D5259}"/>
              </a:ext>
            </a:extLst>
          </p:cNvPr>
          <p:cNvCxnSpPr>
            <a:cxnSpLocks/>
            <a:stCxn id="8" idx="3"/>
            <a:endCxn id="37" idx="1"/>
          </p:cNvCxnSpPr>
          <p:nvPr/>
        </p:nvCxnSpPr>
        <p:spPr>
          <a:xfrm flipV="1">
            <a:off x="4135792" y="4214878"/>
            <a:ext cx="764918" cy="99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4866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6146"/>
                                        </p:tgtEl>
                                        <p:attrNameLst>
                                          <p:attrName>style.visibility</p:attrName>
                                        </p:attrNameLst>
                                      </p:cBhvr>
                                      <p:to>
                                        <p:strVal val="visible"/>
                                      </p:to>
                                    </p:set>
                                    <p:animEffect transition="in" filter="fade">
                                      <p:cBhvr>
                                        <p:cTn id="10" dur="500"/>
                                        <p:tgtEl>
                                          <p:spTgt spid="614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par>
                                <p:cTn id="21" presetID="10" presetClass="entr" presetSubtype="0"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par>
                                <p:cTn id="37" presetID="10" presetClass="entr" presetSubtype="0" fill="hold" nodeType="with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fade">
                                      <p:cBhvr>
                                        <p:cTn id="39" dur="500"/>
                                        <p:tgtEl>
                                          <p:spTgt spid="3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500"/>
                                        <p:tgtEl>
                                          <p:spTgt spid="23"/>
                                        </p:tgtEl>
                                      </p:cBhvr>
                                    </p:animEffect>
                                  </p:childTnLst>
                                </p:cTn>
                              </p:par>
                              <p:par>
                                <p:cTn id="45" presetID="10" presetClass="entr" presetSubtype="0" fill="hold"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par>
                                <p:cTn id="48" presetID="10" presetClass="entr" presetSubtype="0" fill="hold" nodeType="with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par>
                                <p:cTn id="51" presetID="10" presetClass="entr" presetSubtype="0" fill="hold" nodeType="with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fade">
                                      <p:cBhvr>
                                        <p:cTn id="53" dur="500"/>
                                        <p:tgtEl>
                                          <p:spTgt spid="13"/>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29"/>
                                        </p:tgtEl>
                                        <p:attrNameLst>
                                          <p:attrName>style.visibility</p:attrName>
                                        </p:attrNameLst>
                                      </p:cBhvr>
                                      <p:to>
                                        <p:strVal val="visible"/>
                                      </p:to>
                                    </p:set>
                                    <p:animEffect transition="in" filter="fade">
                                      <p:cBhvr>
                                        <p:cTn id="58" dur="500"/>
                                        <p:tgtEl>
                                          <p:spTgt spid="29"/>
                                        </p:tgtEl>
                                      </p:cBhvr>
                                    </p:animEffect>
                                  </p:childTnLst>
                                </p:cTn>
                              </p:par>
                              <p:par>
                                <p:cTn id="59" presetID="10" presetClass="entr" presetSubtype="0" fill="hold" nodeType="with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fade">
                                      <p:cBhvr>
                                        <p:cTn id="61" dur="500"/>
                                        <p:tgtEl>
                                          <p:spTgt spid="31"/>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3"/>
                                        </p:tgtEl>
                                        <p:attrNameLst>
                                          <p:attrName>style.visibility</p:attrName>
                                        </p:attrNameLst>
                                      </p:cBhvr>
                                      <p:to>
                                        <p:strVal val="visible"/>
                                      </p:to>
                                    </p:set>
                                    <p:animEffect transition="in" filter="fade">
                                      <p:cBhvr>
                                        <p:cTn id="66" dur="500"/>
                                        <p:tgtEl>
                                          <p:spTgt spid="33"/>
                                        </p:tgtEl>
                                      </p:cBhvr>
                                    </p:animEffect>
                                  </p:childTnLst>
                                </p:cTn>
                              </p:par>
                              <p:par>
                                <p:cTn id="67" presetID="10" presetClass="entr" presetSubtype="0" fill="hold" nodeType="withEffect">
                                  <p:stCondLst>
                                    <p:cond delay="0"/>
                                  </p:stCondLst>
                                  <p:childTnLst>
                                    <p:set>
                                      <p:cBhvr>
                                        <p:cTn id="68" dur="1" fill="hold">
                                          <p:stCondLst>
                                            <p:cond delay="0"/>
                                          </p:stCondLst>
                                        </p:cTn>
                                        <p:tgtEl>
                                          <p:spTgt spid="10"/>
                                        </p:tgtEl>
                                        <p:attrNameLst>
                                          <p:attrName>style.visibility</p:attrName>
                                        </p:attrNameLst>
                                      </p:cBhvr>
                                      <p:to>
                                        <p:strVal val="visible"/>
                                      </p:to>
                                    </p:set>
                                    <p:animEffect transition="in" filter="fade">
                                      <p:cBhvr>
                                        <p:cTn id="69" dur="500"/>
                                        <p:tgtEl>
                                          <p:spTgt spid="10"/>
                                        </p:tgtEl>
                                      </p:cBhvr>
                                    </p:animEffect>
                                  </p:childTnLst>
                                </p:cTn>
                              </p:par>
                              <p:par>
                                <p:cTn id="70" presetID="10" presetClass="entr" presetSubtype="0" fill="hold" nodeType="withEffect">
                                  <p:stCondLst>
                                    <p:cond delay="0"/>
                                  </p:stCondLst>
                                  <p:childTnLst>
                                    <p:set>
                                      <p:cBhvr>
                                        <p:cTn id="71" dur="1" fill="hold">
                                          <p:stCondLst>
                                            <p:cond delay="0"/>
                                          </p:stCondLst>
                                        </p:cTn>
                                        <p:tgtEl>
                                          <p:spTgt spid="35"/>
                                        </p:tgtEl>
                                        <p:attrNameLst>
                                          <p:attrName>style.visibility</p:attrName>
                                        </p:attrNameLst>
                                      </p:cBhvr>
                                      <p:to>
                                        <p:strVal val="visible"/>
                                      </p:to>
                                    </p:set>
                                    <p:animEffect transition="in" filter="fade">
                                      <p:cBhvr>
                                        <p:cTn id="72" dur="500"/>
                                        <p:tgtEl>
                                          <p:spTgt spid="35"/>
                                        </p:tgtEl>
                                      </p:cBhvr>
                                    </p:animEffect>
                                  </p:childTnLst>
                                </p:cTn>
                              </p:par>
                              <p:par>
                                <p:cTn id="73" presetID="10" presetClass="entr" presetSubtype="0" fill="hold" nodeType="withEffect">
                                  <p:stCondLst>
                                    <p:cond delay="0"/>
                                  </p:stCondLst>
                                  <p:childTnLst>
                                    <p:set>
                                      <p:cBhvr>
                                        <p:cTn id="74" dur="1" fill="hold">
                                          <p:stCondLst>
                                            <p:cond delay="0"/>
                                          </p:stCondLst>
                                        </p:cTn>
                                        <p:tgtEl>
                                          <p:spTgt spid="14"/>
                                        </p:tgtEl>
                                        <p:attrNameLst>
                                          <p:attrName>style.visibility</p:attrName>
                                        </p:attrNameLst>
                                      </p:cBhvr>
                                      <p:to>
                                        <p:strVal val="visible"/>
                                      </p:to>
                                    </p:set>
                                    <p:animEffect transition="in" filter="fade">
                                      <p:cBhvr>
                                        <p:cTn id="7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Eldert Grootenboer</a:t>
            </a:r>
          </a:p>
        </p:txBody>
      </p:sp>
      <p:pic>
        <p:nvPicPr>
          <p:cNvPr id="13" name="Picture 12"/>
          <p:cNvPicPr>
            <a:picLocks noChangeAspect="1"/>
          </p:cNvPicPr>
          <p:nvPr/>
        </p:nvPicPr>
        <p:blipFill>
          <a:blip r:embed="rId3"/>
          <a:stretch>
            <a:fillRect/>
          </a:stretch>
        </p:blipFill>
        <p:spPr>
          <a:xfrm>
            <a:off x="4434253" y="1633102"/>
            <a:ext cx="3325813" cy="637827"/>
          </a:xfrm>
          <a:prstGeom prst="rect">
            <a:avLst/>
          </a:prstGeom>
        </p:spPr>
      </p:pic>
      <p:pic>
        <p:nvPicPr>
          <p:cNvPr id="19" name="Picture 18"/>
          <p:cNvPicPr>
            <a:picLocks noChangeAspect="1"/>
          </p:cNvPicPr>
          <p:nvPr/>
        </p:nvPicPr>
        <p:blipFill>
          <a:blip r:embed="rId4"/>
          <a:stretch>
            <a:fillRect/>
          </a:stretch>
        </p:blipFill>
        <p:spPr>
          <a:xfrm>
            <a:off x="4528446" y="2953446"/>
            <a:ext cx="3137425" cy="1258515"/>
          </a:xfrm>
          <a:prstGeom prst="rect">
            <a:avLst/>
          </a:prstGeom>
        </p:spPr>
      </p:pic>
      <p:grpSp>
        <p:nvGrpSpPr>
          <p:cNvPr id="25" name="Group 24"/>
          <p:cNvGrpSpPr/>
          <p:nvPr/>
        </p:nvGrpSpPr>
        <p:grpSpPr>
          <a:xfrm>
            <a:off x="3184427" y="4894478"/>
            <a:ext cx="5850887" cy="1038921"/>
            <a:chOff x="4322148" y="4894478"/>
            <a:chExt cx="5850887" cy="1038921"/>
          </a:xfrm>
        </p:grpSpPr>
        <p:sp>
          <p:nvSpPr>
            <p:cNvPr id="9" name="Rectangle 8"/>
            <p:cNvSpPr/>
            <p:nvPr/>
          </p:nvSpPr>
          <p:spPr>
            <a:xfrm>
              <a:off x="5571974" y="4998439"/>
              <a:ext cx="4601061" cy="830997"/>
            </a:xfrm>
            <a:prstGeom prst="rect">
              <a:avLst/>
            </a:prstGeom>
          </p:spPr>
          <p:txBody>
            <a:bodyPr wrap="square">
              <a:spAutoFit/>
            </a:bodyPr>
            <a:lstStyle/>
            <a:p>
              <a:pPr marL="0" lvl="1" indent="-148375" defTabSz="914367">
                <a:defRPr/>
              </a:pPr>
              <a:r>
                <a:rPr lang="nl-NL" sz="4800" dirty="0"/>
                <a:t>@egrootenboer</a:t>
              </a:r>
            </a:p>
          </p:txBody>
        </p:sp>
        <p:pic>
          <p:nvPicPr>
            <p:cNvPr id="23" name="Picture 22"/>
            <p:cNvPicPr>
              <a:picLocks noChangeAspect="1"/>
            </p:cNvPicPr>
            <p:nvPr/>
          </p:nvPicPr>
          <p:blipFill>
            <a:blip r:embed="rId5"/>
            <a:stretch>
              <a:fillRect/>
            </a:stretch>
          </p:blipFill>
          <p:spPr>
            <a:xfrm>
              <a:off x="4322148" y="4894478"/>
              <a:ext cx="1038921" cy="1038921"/>
            </a:xfrm>
            <a:prstGeom prst="rect">
              <a:avLst/>
            </a:prstGeom>
          </p:spPr>
        </p:pic>
      </p:grpSp>
    </p:spTree>
    <p:extLst>
      <p:ext uri="{BB962C8B-B14F-4D97-AF65-F5344CB8AC3E}">
        <p14:creationId xmlns:p14="http://schemas.microsoft.com/office/powerpoint/2010/main" val="2295473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F23F7-6C5C-447D-A883-5D060C643E1A}"/>
              </a:ext>
            </a:extLst>
          </p:cNvPr>
          <p:cNvSpPr>
            <a:spLocks noGrp="1"/>
          </p:cNvSpPr>
          <p:nvPr>
            <p:ph type="title"/>
          </p:nvPr>
        </p:nvSpPr>
        <p:spPr/>
        <p:txBody>
          <a:bodyPr/>
          <a:lstStyle/>
          <a:p>
            <a:r>
              <a:rPr lang="en-US" dirty="0"/>
              <a:t>Compute</a:t>
            </a:r>
            <a:endParaRPr lang="nl-NL" dirty="0"/>
          </a:p>
        </p:txBody>
      </p:sp>
    </p:spTree>
    <p:extLst>
      <p:ext uri="{BB962C8B-B14F-4D97-AF65-F5344CB8AC3E}">
        <p14:creationId xmlns:p14="http://schemas.microsoft.com/office/powerpoint/2010/main" val="1528354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Azure Functions</a:t>
            </a:r>
          </a:p>
        </p:txBody>
      </p:sp>
      <p:grpSp>
        <p:nvGrpSpPr>
          <p:cNvPr id="8" name="Group 7">
            <a:extLst>
              <a:ext uri="{FF2B5EF4-FFF2-40B4-BE49-F238E27FC236}">
                <a16:creationId xmlns:a16="http://schemas.microsoft.com/office/drawing/2014/main" id="{487227BE-3AA1-4C60-910D-6011E99721AD}"/>
              </a:ext>
            </a:extLst>
          </p:cNvPr>
          <p:cNvGrpSpPr/>
          <p:nvPr/>
        </p:nvGrpSpPr>
        <p:grpSpPr>
          <a:xfrm>
            <a:off x="4134455" y="1194798"/>
            <a:ext cx="3216184" cy="4871958"/>
            <a:chOff x="4133899" y="1194163"/>
            <a:chExt cx="3217096" cy="4873340"/>
          </a:xfrm>
        </p:grpSpPr>
        <p:grpSp>
          <p:nvGrpSpPr>
            <p:cNvPr id="6" name="Group 5">
              <a:extLst>
                <a:ext uri="{FF2B5EF4-FFF2-40B4-BE49-F238E27FC236}">
                  <a16:creationId xmlns:a16="http://schemas.microsoft.com/office/drawing/2014/main" id="{F021440C-E964-4E84-A286-39927A605C5E}"/>
                </a:ext>
              </a:extLst>
            </p:cNvPr>
            <p:cNvGrpSpPr/>
            <p:nvPr/>
          </p:nvGrpSpPr>
          <p:grpSpPr>
            <a:xfrm>
              <a:off x="4841006" y="1194163"/>
              <a:ext cx="2509989" cy="4873340"/>
              <a:chOff x="4841006" y="1194163"/>
              <a:chExt cx="2509989" cy="4873340"/>
            </a:xfrm>
          </p:grpSpPr>
          <p:pic>
            <p:nvPicPr>
              <p:cNvPr id="4" name="Graphic 3"/>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236926" y="2569926"/>
                <a:ext cx="1718148" cy="1718148"/>
              </a:xfrm>
              <a:prstGeom prst="rect">
                <a:avLst/>
              </a:prstGeom>
            </p:spPr>
          </p:pic>
          <p:sp>
            <p:nvSpPr>
              <p:cNvPr id="5" name="TextBox 4"/>
              <p:cNvSpPr txBox="1"/>
              <p:nvPr/>
            </p:nvSpPr>
            <p:spPr>
              <a:xfrm>
                <a:off x="4841006" y="5113725"/>
                <a:ext cx="2509989" cy="953778"/>
              </a:xfrm>
              <a:prstGeom prst="rect">
                <a:avLst/>
              </a:prstGeom>
              <a:noFill/>
            </p:spPr>
            <p:txBody>
              <a:bodyPr wrap="square" lIns="179234" tIns="143387" rIns="179234" bIns="143387" rtlCol="0">
                <a:spAutoFit/>
              </a:bodyPr>
              <a:lstStyle/>
              <a:p>
                <a:pPr algn="ctr" defTabSz="914049">
                  <a:lnSpc>
                    <a:spcPct val="90000"/>
                  </a:lnSpc>
                  <a:spcAft>
                    <a:spcPts val="588"/>
                  </a:spcAft>
                  <a:defRPr/>
                </a:pPr>
                <a:r>
                  <a:rPr lang="en-US" sz="1567" dirty="0">
                    <a:gradFill>
                      <a:gsLst>
                        <a:gs pos="2917">
                          <a:srgbClr val="505050"/>
                        </a:gs>
                        <a:gs pos="30000">
                          <a:srgbClr val="505050"/>
                        </a:gs>
                      </a:gsLst>
                      <a:lin ang="5400000" scaled="0"/>
                    </a:gradFill>
                    <a:latin typeface="Segoe UI Semilight"/>
                  </a:rPr>
                  <a:t>Author functions in C#, F#, Node.JS, </a:t>
                </a:r>
                <a:r>
                  <a:rPr lang="en-US" sz="1567" b="1" dirty="0">
                    <a:gradFill>
                      <a:gsLst>
                        <a:gs pos="2917">
                          <a:srgbClr val="505050"/>
                        </a:gs>
                        <a:gs pos="30000">
                          <a:srgbClr val="505050"/>
                        </a:gs>
                      </a:gsLst>
                      <a:lin ang="5400000" scaled="0"/>
                    </a:gradFill>
                    <a:latin typeface="Segoe UI Semilight"/>
                  </a:rPr>
                  <a:t>Java</a:t>
                </a:r>
                <a:r>
                  <a:rPr lang="en-US" sz="1567" dirty="0">
                    <a:gradFill>
                      <a:gsLst>
                        <a:gs pos="2917">
                          <a:srgbClr val="505050"/>
                        </a:gs>
                        <a:gs pos="30000">
                          <a:srgbClr val="505050"/>
                        </a:gs>
                      </a:gsLst>
                      <a:lin ang="5400000" scaled="0"/>
                    </a:gradFill>
                    <a:latin typeface="Segoe UI Semilight"/>
                  </a:rPr>
                  <a:t>, and more</a:t>
                </a:r>
              </a:p>
            </p:txBody>
          </p:sp>
          <p:sp>
            <p:nvSpPr>
              <p:cNvPr id="28" name="TextBox 27"/>
              <p:cNvSpPr txBox="1"/>
              <p:nvPr/>
            </p:nvSpPr>
            <p:spPr>
              <a:xfrm>
                <a:off x="5563907" y="1194163"/>
                <a:ext cx="1064188" cy="622056"/>
              </a:xfrm>
              <a:prstGeom prst="rect">
                <a:avLst/>
              </a:prstGeom>
              <a:noFill/>
            </p:spPr>
            <p:txBody>
              <a:bodyPr wrap="none" lIns="179234" tIns="143387" rIns="179234" bIns="143387" rtlCol="0">
                <a:spAutoFit/>
              </a:bodyPr>
              <a:lstStyle/>
              <a:p>
                <a:pPr algn="ctr" defTabSz="914049">
                  <a:lnSpc>
                    <a:spcPct val="90000"/>
                  </a:lnSpc>
                  <a:spcAft>
                    <a:spcPts val="588"/>
                  </a:spcAft>
                  <a:defRPr/>
                </a:pPr>
                <a:r>
                  <a:rPr lang="en-US" sz="2353" dirty="0">
                    <a:gradFill>
                      <a:gsLst>
                        <a:gs pos="2917">
                          <a:srgbClr val="505050"/>
                        </a:gs>
                        <a:gs pos="30000">
                          <a:srgbClr val="505050"/>
                        </a:gs>
                      </a:gsLst>
                      <a:lin ang="5400000" scaled="0"/>
                    </a:gradFill>
                    <a:latin typeface="Segoe UI Semilight"/>
                  </a:rPr>
                  <a:t>Code</a:t>
                </a:r>
              </a:p>
            </p:txBody>
          </p:sp>
        </p:grpSp>
        <p:sp>
          <p:nvSpPr>
            <p:cNvPr id="45" name="Arrow: Right 44"/>
            <p:cNvSpPr/>
            <p:nvPr/>
          </p:nvSpPr>
          <p:spPr bwMode="auto">
            <a:xfrm>
              <a:off x="4133899" y="3284824"/>
              <a:ext cx="597617" cy="288353"/>
            </a:xfrm>
            <a:prstGeom prst="rightArrow">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ctr" anchorCtr="0" compatLnSpc="1">
              <a:prstTxWarp prst="textNoShape">
                <a:avLst/>
              </a:prstTxWarp>
            </a:bodyPr>
            <a:lstStyle/>
            <a:p>
              <a:pPr algn="ctr" defTabSz="913751" fontAlgn="base">
                <a:spcBef>
                  <a:spcPct val="0"/>
                </a:spcBef>
                <a:spcAft>
                  <a:spcPct val="0"/>
                </a:spcAft>
                <a:defRPr/>
              </a:pPr>
              <a:endParaRPr lang="en-US" sz="1961" dirty="0">
                <a:gradFill>
                  <a:gsLst>
                    <a:gs pos="0">
                      <a:srgbClr val="FFFFFF"/>
                    </a:gs>
                    <a:gs pos="100000">
                      <a:srgbClr val="FFFFFF"/>
                    </a:gs>
                  </a:gsLst>
                  <a:lin ang="5400000" scaled="0"/>
                </a:gradFill>
                <a:latin typeface="Segoe UI Semilight"/>
              </a:endParaRPr>
            </a:p>
          </p:txBody>
        </p:sp>
      </p:grpSp>
      <p:grpSp>
        <p:nvGrpSpPr>
          <p:cNvPr id="3" name="Group 2">
            <a:extLst>
              <a:ext uri="{FF2B5EF4-FFF2-40B4-BE49-F238E27FC236}">
                <a16:creationId xmlns:a16="http://schemas.microsoft.com/office/drawing/2014/main" id="{84AEB94C-4BF7-4043-AFAD-D84759DE6553}"/>
              </a:ext>
            </a:extLst>
          </p:cNvPr>
          <p:cNvGrpSpPr/>
          <p:nvPr/>
        </p:nvGrpSpPr>
        <p:grpSpPr>
          <a:xfrm>
            <a:off x="1314946" y="1203944"/>
            <a:ext cx="2675053" cy="5084511"/>
            <a:chOff x="1313589" y="1203312"/>
            <a:chExt cx="2675812" cy="5085954"/>
          </a:xfrm>
        </p:grpSpPr>
        <p:grpSp>
          <p:nvGrpSpPr>
            <p:cNvPr id="11" name="Group 10">
              <a:extLst>
                <a:ext uri="{FF2B5EF4-FFF2-40B4-BE49-F238E27FC236}">
                  <a16:creationId xmlns:a16="http://schemas.microsoft.com/office/drawing/2014/main" id="{26A35250-6931-4F30-B3A2-42AD10F2E3AE}"/>
                </a:ext>
              </a:extLst>
            </p:cNvPr>
            <p:cNvGrpSpPr/>
            <p:nvPr/>
          </p:nvGrpSpPr>
          <p:grpSpPr>
            <a:xfrm>
              <a:off x="1313589" y="1797206"/>
              <a:ext cx="2316072" cy="3009131"/>
              <a:chOff x="1313589" y="1797206"/>
              <a:chExt cx="2316072" cy="3009131"/>
            </a:xfrm>
          </p:grpSpPr>
          <p:pic>
            <p:nvPicPr>
              <p:cNvPr id="10" name="Graphic 9">
                <a:extLst>
                  <a:ext uri="{FF2B5EF4-FFF2-40B4-BE49-F238E27FC236}">
                    <a16:creationId xmlns:a16="http://schemas.microsoft.com/office/drawing/2014/main" id="{F46B04FD-CD20-4A04-AC25-AD0395A4763D}"/>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1313589" y="1797206"/>
                <a:ext cx="1814384" cy="1402024"/>
              </a:xfrm>
              <a:prstGeom prst="rect">
                <a:avLst/>
              </a:prstGeom>
            </p:spPr>
          </p:pic>
          <p:grpSp>
            <p:nvGrpSpPr>
              <p:cNvPr id="30" name="Group 29"/>
              <p:cNvGrpSpPr/>
              <p:nvPr/>
            </p:nvGrpSpPr>
            <p:grpSpPr>
              <a:xfrm>
                <a:off x="1838307" y="2116021"/>
                <a:ext cx="1791354" cy="2690316"/>
                <a:chOff x="4945434" y="1645264"/>
                <a:chExt cx="1827274" cy="2744263"/>
              </a:xfrm>
            </p:grpSpPr>
            <p:pic>
              <p:nvPicPr>
                <p:cNvPr id="18" name="Graphic 17"/>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976078" y="2590125"/>
                  <a:ext cx="777240" cy="777240"/>
                </a:xfrm>
                <a:prstGeom prst="rect">
                  <a:avLst/>
                </a:prstGeom>
              </p:spPr>
            </p:pic>
            <p:pic>
              <p:nvPicPr>
                <p:cNvPr id="12" name="Picture 11"/>
                <p:cNvPicPr>
                  <a:picLocks noChangeAspect="1"/>
                </p:cNvPicPr>
                <p:nvPr/>
              </p:nvPicPr>
              <p:blipFill>
                <a:blip r:embed="rId10" cstate="screen">
                  <a:grayscl/>
                  <a:extLst>
                    <a:ext uri="{28A0092B-C50C-407E-A947-70E740481C1C}">
                      <a14:useLocalDpi xmlns:a14="http://schemas.microsoft.com/office/drawing/2010/main"/>
                    </a:ext>
                  </a:extLst>
                </a:blip>
                <a:stretch>
                  <a:fillRect/>
                </a:stretch>
              </p:blipFill>
              <p:spPr>
                <a:xfrm>
                  <a:off x="4945434" y="3609236"/>
                  <a:ext cx="780290" cy="780291"/>
                </a:xfrm>
                <a:prstGeom prst="rect">
                  <a:avLst/>
                </a:prstGeom>
              </p:spPr>
            </p:pic>
            <p:pic>
              <p:nvPicPr>
                <p:cNvPr id="14" name="Picture 13"/>
                <p:cNvPicPr>
                  <a:picLocks noChangeAspect="1"/>
                </p:cNvPicPr>
                <p:nvPr/>
              </p:nvPicPr>
              <p:blipFill>
                <a:blip r:embed="rId11" cstate="screen">
                  <a:grayscl/>
                  <a:extLst>
                    <a:ext uri="{28A0092B-C50C-407E-A947-70E740481C1C}">
                      <a14:useLocalDpi xmlns:a14="http://schemas.microsoft.com/office/drawing/2010/main"/>
                    </a:ext>
                  </a:extLst>
                </a:blip>
                <a:stretch>
                  <a:fillRect/>
                </a:stretch>
              </p:blipFill>
              <p:spPr>
                <a:xfrm>
                  <a:off x="5992418" y="2594426"/>
                  <a:ext cx="780290" cy="780290"/>
                </a:xfrm>
                <a:prstGeom prst="rect">
                  <a:avLst/>
                </a:prstGeom>
              </p:spPr>
            </p:pic>
            <p:pic>
              <p:nvPicPr>
                <p:cNvPr id="16" name="Picture 15"/>
                <p:cNvPicPr>
                  <a:picLocks noChangeAspect="1"/>
                </p:cNvPicPr>
                <p:nvPr/>
              </p:nvPicPr>
              <p:blipFill>
                <a:blip r:embed="rId12" cstate="screen">
                  <a:grayscl/>
                  <a:extLst>
                    <a:ext uri="{28A0092B-C50C-407E-A947-70E740481C1C}">
                      <a14:useLocalDpi xmlns:a14="http://schemas.microsoft.com/office/drawing/2010/main"/>
                    </a:ext>
                  </a:extLst>
                </a:blip>
                <a:stretch>
                  <a:fillRect/>
                </a:stretch>
              </p:blipFill>
              <p:spPr>
                <a:xfrm>
                  <a:off x="5982841" y="1645264"/>
                  <a:ext cx="780290" cy="780290"/>
                </a:xfrm>
                <a:prstGeom prst="rect">
                  <a:avLst/>
                </a:prstGeom>
              </p:spPr>
            </p:pic>
            <p:pic>
              <p:nvPicPr>
                <p:cNvPr id="20" name="Picture 19"/>
                <p:cNvPicPr>
                  <a:picLocks noChangeAspect="1"/>
                </p:cNvPicPr>
                <p:nvPr/>
              </p:nvPicPr>
              <p:blipFill>
                <a:blip r:embed="rId13" cstate="screen">
                  <a:grayscl/>
                  <a:extLst>
                    <a:ext uri="{28A0092B-C50C-407E-A947-70E740481C1C}">
                      <a14:useLocalDpi xmlns:a14="http://schemas.microsoft.com/office/drawing/2010/main"/>
                    </a:ext>
                  </a:extLst>
                </a:blip>
                <a:stretch>
                  <a:fillRect/>
                </a:stretch>
              </p:blipFill>
              <p:spPr>
                <a:xfrm>
                  <a:off x="5992419" y="3609236"/>
                  <a:ext cx="761134" cy="761134"/>
                </a:xfrm>
                <a:prstGeom prst="rect">
                  <a:avLst/>
                </a:prstGeom>
              </p:spPr>
            </p:pic>
          </p:grpSp>
        </p:grpSp>
        <p:sp>
          <p:nvSpPr>
            <p:cNvPr id="27" name="TextBox 26"/>
            <p:cNvSpPr txBox="1"/>
            <p:nvPr/>
          </p:nvSpPr>
          <p:spPr>
            <a:xfrm>
              <a:off x="2129473" y="1203312"/>
              <a:ext cx="1209868" cy="622056"/>
            </a:xfrm>
            <a:prstGeom prst="rect">
              <a:avLst/>
            </a:prstGeom>
            <a:noFill/>
          </p:spPr>
          <p:txBody>
            <a:bodyPr wrap="none" lIns="179234" tIns="143387" rIns="179234" bIns="143387" rtlCol="0">
              <a:spAutoFit/>
            </a:bodyPr>
            <a:lstStyle/>
            <a:p>
              <a:pPr algn="ctr" defTabSz="914049">
                <a:lnSpc>
                  <a:spcPct val="90000"/>
                </a:lnSpc>
                <a:spcAft>
                  <a:spcPts val="588"/>
                </a:spcAft>
                <a:defRPr/>
              </a:pPr>
              <a:r>
                <a:rPr lang="en-US" sz="2353" dirty="0">
                  <a:gradFill>
                    <a:gsLst>
                      <a:gs pos="2917">
                        <a:srgbClr val="505050"/>
                      </a:gs>
                      <a:gs pos="30000">
                        <a:srgbClr val="505050"/>
                      </a:gs>
                    </a:gsLst>
                    <a:lin ang="5400000" scaled="0"/>
                  </a:gradFill>
                  <a:latin typeface="Segoe UI Semilight"/>
                </a:rPr>
                <a:t>Events</a:t>
              </a:r>
            </a:p>
          </p:txBody>
        </p:sp>
        <p:sp>
          <p:nvSpPr>
            <p:cNvPr id="47" name="TextBox 46"/>
            <p:cNvSpPr txBox="1"/>
            <p:nvPr/>
          </p:nvSpPr>
          <p:spPr>
            <a:xfrm>
              <a:off x="1479412" y="5113725"/>
              <a:ext cx="2509989" cy="1175541"/>
            </a:xfrm>
            <a:prstGeom prst="rect">
              <a:avLst/>
            </a:prstGeom>
            <a:noFill/>
          </p:spPr>
          <p:txBody>
            <a:bodyPr wrap="square" lIns="179234" tIns="143387" rIns="179234" bIns="143387" rtlCol="0">
              <a:spAutoFit/>
            </a:bodyPr>
            <a:lstStyle/>
            <a:p>
              <a:pPr algn="ctr" defTabSz="914049">
                <a:lnSpc>
                  <a:spcPct val="90000"/>
                </a:lnSpc>
                <a:spcAft>
                  <a:spcPts val="588"/>
                </a:spcAft>
                <a:defRPr/>
              </a:pPr>
              <a:r>
                <a:rPr lang="en-US" sz="1567" dirty="0">
                  <a:gradFill>
                    <a:gsLst>
                      <a:gs pos="2917">
                        <a:srgbClr val="505050"/>
                      </a:gs>
                      <a:gs pos="30000">
                        <a:srgbClr val="505050"/>
                      </a:gs>
                    </a:gsLst>
                    <a:lin ang="5400000" scaled="0"/>
                  </a:gradFill>
                  <a:latin typeface="Segoe UI Semilight"/>
                </a:rPr>
                <a:t>React to timers, HTTP, or events from your favorite Azure services, with more on the way</a:t>
              </a:r>
            </a:p>
          </p:txBody>
        </p:sp>
      </p:grpSp>
      <p:grpSp>
        <p:nvGrpSpPr>
          <p:cNvPr id="9" name="Group 8">
            <a:extLst>
              <a:ext uri="{FF2B5EF4-FFF2-40B4-BE49-F238E27FC236}">
                <a16:creationId xmlns:a16="http://schemas.microsoft.com/office/drawing/2014/main" id="{4FCD68B5-1FE2-4DE6-91B0-19AA156BD999}"/>
              </a:ext>
            </a:extLst>
          </p:cNvPr>
          <p:cNvGrpSpPr/>
          <p:nvPr/>
        </p:nvGrpSpPr>
        <p:grpSpPr>
          <a:xfrm>
            <a:off x="7458342" y="1194797"/>
            <a:ext cx="3252939" cy="4873805"/>
            <a:chOff x="7458727" y="1194163"/>
            <a:chExt cx="3253861" cy="4875188"/>
          </a:xfrm>
        </p:grpSpPr>
        <p:sp>
          <p:nvSpPr>
            <p:cNvPr id="46" name="Arrow: Right 45"/>
            <p:cNvSpPr/>
            <p:nvPr/>
          </p:nvSpPr>
          <p:spPr bwMode="auto">
            <a:xfrm>
              <a:off x="7458727" y="3284823"/>
              <a:ext cx="597617" cy="288353"/>
            </a:xfrm>
            <a:prstGeom prst="rightArrow">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ctr" anchorCtr="0" compatLnSpc="1">
              <a:prstTxWarp prst="textNoShape">
                <a:avLst/>
              </a:prstTxWarp>
            </a:bodyPr>
            <a:lstStyle/>
            <a:p>
              <a:pPr algn="ctr" defTabSz="913751" fontAlgn="base">
                <a:spcBef>
                  <a:spcPct val="0"/>
                </a:spcBef>
                <a:spcAft>
                  <a:spcPct val="0"/>
                </a:spcAft>
                <a:defRPr/>
              </a:pPr>
              <a:endParaRPr lang="en-US" sz="1961" dirty="0">
                <a:gradFill>
                  <a:gsLst>
                    <a:gs pos="0">
                      <a:srgbClr val="FFFFFF"/>
                    </a:gs>
                    <a:gs pos="100000">
                      <a:srgbClr val="FFFFFF"/>
                    </a:gs>
                  </a:gsLst>
                  <a:lin ang="5400000" scaled="0"/>
                </a:gradFill>
                <a:latin typeface="Segoe UI Semilight"/>
              </a:endParaRPr>
            </a:p>
          </p:txBody>
        </p:sp>
        <p:grpSp>
          <p:nvGrpSpPr>
            <p:cNvPr id="7" name="Group 6">
              <a:extLst>
                <a:ext uri="{FF2B5EF4-FFF2-40B4-BE49-F238E27FC236}">
                  <a16:creationId xmlns:a16="http://schemas.microsoft.com/office/drawing/2014/main" id="{AE73FB0B-8500-4F71-AF72-1B0DDE27BB1D}"/>
                </a:ext>
              </a:extLst>
            </p:cNvPr>
            <p:cNvGrpSpPr/>
            <p:nvPr/>
          </p:nvGrpSpPr>
          <p:grpSpPr>
            <a:xfrm>
              <a:off x="8202599" y="1194163"/>
              <a:ext cx="2509989" cy="4875188"/>
              <a:chOff x="8202599" y="1194163"/>
              <a:chExt cx="2509989" cy="4875188"/>
            </a:xfrm>
          </p:grpSpPr>
          <p:grpSp>
            <p:nvGrpSpPr>
              <p:cNvPr id="32" name="Group 31"/>
              <p:cNvGrpSpPr/>
              <p:nvPr/>
            </p:nvGrpSpPr>
            <p:grpSpPr>
              <a:xfrm>
                <a:off x="8561168" y="2569927"/>
                <a:ext cx="1792850" cy="1728536"/>
                <a:chOff x="8732837" y="2620962"/>
                <a:chExt cx="1828800" cy="1763197"/>
              </a:xfrm>
            </p:grpSpPr>
            <p:pic>
              <p:nvPicPr>
                <p:cNvPr id="22" name="Picture 21"/>
                <p:cNvPicPr>
                  <a:picLocks noChangeAspect="1"/>
                </p:cNvPicPr>
                <p:nvPr/>
              </p:nvPicPr>
              <p:blipFill>
                <a:blip r:embed="rId14" cstate="screen">
                  <a:grayscl/>
                  <a:extLst>
                    <a:ext uri="{28A0092B-C50C-407E-A947-70E740481C1C}">
                      <a14:useLocalDpi xmlns:a14="http://schemas.microsoft.com/office/drawing/2010/main"/>
                    </a:ext>
                  </a:extLst>
                </a:blip>
                <a:stretch>
                  <a:fillRect/>
                </a:stretch>
              </p:blipFill>
              <p:spPr>
                <a:xfrm>
                  <a:off x="8732837" y="3593272"/>
                  <a:ext cx="780290" cy="780290"/>
                </a:xfrm>
                <a:prstGeom prst="rect">
                  <a:avLst/>
                </a:prstGeom>
              </p:spPr>
            </p:pic>
            <p:pic>
              <p:nvPicPr>
                <p:cNvPr id="24" name="Picture 23"/>
                <p:cNvPicPr>
                  <a:picLocks noChangeAspect="1"/>
                </p:cNvPicPr>
                <p:nvPr/>
              </p:nvPicPr>
              <p:blipFill>
                <a:blip r:embed="rId15" cstate="screen">
                  <a:grayscl/>
                  <a:extLst>
                    <a:ext uri="{28A0092B-C50C-407E-A947-70E740481C1C}">
                      <a14:useLocalDpi xmlns:a14="http://schemas.microsoft.com/office/drawing/2010/main"/>
                    </a:ext>
                  </a:extLst>
                </a:blip>
                <a:stretch>
                  <a:fillRect/>
                </a:stretch>
              </p:blipFill>
              <p:spPr>
                <a:xfrm>
                  <a:off x="9781347" y="2634011"/>
                  <a:ext cx="780290" cy="780290"/>
                </a:xfrm>
                <a:prstGeom prst="rect">
                  <a:avLst/>
                </a:prstGeom>
              </p:spPr>
            </p:pic>
            <p:pic>
              <p:nvPicPr>
                <p:cNvPr id="25" name="Picture 24"/>
                <p:cNvPicPr>
                  <a:picLocks noChangeAspect="1"/>
                </p:cNvPicPr>
                <p:nvPr/>
              </p:nvPicPr>
              <p:blipFill>
                <a:blip r:embed="rId11" cstate="screen">
                  <a:grayscl/>
                  <a:extLst>
                    <a:ext uri="{28A0092B-C50C-407E-A947-70E740481C1C}">
                      <a14:useLocalDpi xmlns:a14="http://schemas.microsoft.com/office/drawing/2010/main"/>
                    </a:ext>
                  </a:extLst>
                </a:blip>
                <a:stretch>
                  <a:fillRect/>
                </a:stretch>
              </p:blipFill>
              <p:spPr>
                <a:xfrm>
                  <a:off x="8734032" y="2620962"/>
                  <a:ext cx="780290" cy="780290"/>
                </a:xfrm>
                <a:prstGeom prst="rect">
                  <a:avLst/>
                </a:prstGeom>
              </p:spPr>
            </p:pic>
            <p:pic>
              <p:nvPicPr>
                <p:cNvPr id="26" name="Picture 25"/>
                <p:cNvPicPr>
                  <a:picLocks noChangeAspect="1"/>
                </p:cNvPicPr>
                <p:nvPr/>
              </p:nvPicPr>
              <p:blipFill>
                <a:blip r:embed="rId13" cstate="screen">
                  <a:grayscl/>
                  <a:extLst>
                    <a:ext uri="{28A0092B-C50C-407E-A947-70E740481C1C}">
                      <a14:useLocalDpi xmlns:a14="http://schemas.microsoft.com/office/drawing/2010/main"/>
                    </a:ext>
                  </a:extLst>
                </a:blip>
                <a:stretch>
                  <a:fillRect/>
                </a:stretch>
              </p:blipFill>
              <p:spPr>
                <a:xfrm>
                  <a:off x="9781347" y="3603869"/>
                  <a:ext cx="780290" cy="780290"/>
                </a:xfrm>
                <a:prstGeom prst="rect">
                  <a:avLst/>
                </a:prstGeom>
              </p:spPr>
            </p:pic>
          </p:grpSp>
          <p:sp>
            <p:nvSpPr>
              <p:cNvPr id="29" name="TextBox 28"/>
              <p:cNvSpPr txBox="1"/>
              <p:nvPr/>
            </p:nvSpPr>
            <p:spPr>
              <a:xfrm>
                <a:off x="8741956" y="1194163"/>
                <a:ext cx="1431275" cy="622056"/>
              </a:xfrm>
              <a:prstGeom prst="rect">
                <a:avLst/>
              </a:prstGeom>
              <a:noFill/>
            </p:spPr>
            <p:txBody>
              <a:bodyPr wrap="none" lIns="179234" tIns="143387" rIns="179234" bIns="143387" rtlCol="0">
                <a:spAutoFit/>
              </a:bodyPr>
              <a:lstStyle/>
              <a:p>
                <a:pPr algn="ctr" defTabSz="914049">
                  <a:lnSpc>
                    <a:spcPct val="90000"/>
                  </a:lnSpc>
                  <a:spcAft>
                    <a:spcPts val="588"/>
                  </a:spcAft>
                  <a:defRPr/>
                </a:pPr>
                <a:r>
                  <a:rPr lang="en-US" sz="2353" dirty="0">
                    <a:gradFill>
                      <a:gsLst>
                        <a:gs pos="2917">
                          <a:srgbClr val="505050"/>
                        </a:gs>
                        <a:gs pos="30000">
                          <a:srgbClr val="505050"/>
                        </a:gs>
                      </a:gsLst>
                      <a:lin ang="5400000" scaled="0"/>
                    </a:gradFill>
                    <a:latin typeface="Segoe UI Semilight"/>
                  </a:rPr>
                  <a:t>Outputs</a:t>
                </a:r>
              </a:p>
            </p:txBody>
          </p:sp>
          <p:sp>
            <p:nvSpPr>
              <p:cNvPr id="48" name="TextBox 47"/>
              <p:cNvSpPr txBox="1"/>
              <p:nvPr/>
            </p:nvSpPr>
            <p:spPr>
              <a:xfrm>
                <a:off x="8202599" y="5115281"/>
                <a:ext cx="2509989" cy="954070"/>
              </a:xfrm>
              <a:prstGeom prst="rect">
                <a:avLst/>
              </a:prstGeom>
              <a:noFill/>
            </p:spPr>
            <p:txBody>
              <a:bodyPr wrap="square" lIns="179234" tIns="143387" rIns="179234" bIns="143387" rtlCol="0">
                <a:spAutoFit/>
              </a:bodyPr>
              <a:lstStyle/>
              <a:p>
                <a:pPr algn="ctr" defTabSz="914049">
                  <a:lnSpc>
                    <a:spcPct val="90000"/>
                  </a:lnSpc>
                  <a:spcAft>
                    <a:spcPts val="588"/>
                  </a:spcAft>
                  <a:defRPr/>
                </a:pPr>
                <a:r>
                  <a:rPr lang="en-US" sz="1567" dirty="0">
                    <a:gradFill>
                      <a:gsLst>
                        <a:gs pos="2917">
                          <a:srgbClr val="505050"/>
                        </a:gs>
                        <a:gs pos="30000">
                          <a:srgbClr val="505050"/>
                        </a:gs>
                      </a:gsLst>
                      <a:lin ang="5400000" scaled="0"/>
                    </a:gradFill>
                    <a:latin typeface="Segoe UI Semilight"/>
                  </a:rPr>
                  <a:t>Send results to an ever-growing collection of services</a:t>
                </a:r>
              </a:p>
            </p:txBody>
          </p:sp>
        </p:grpSp>
      </p:grpSp>
    </p:spTree>
    <p:extLst>
      <p:ext uri="{BB962C8B-B14F-4D97-AF65-F5344CB8AC3E}">
        <p14:creationId xmlns:p14="http://schemas.microsoft.com/office/powerpoint/2010/main" val="4028739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6" name="Title 1"/>
          <p:cNvSpPr txBox="1">
            <a:spLocks/>
          </p:cNvSpPr>
          <p:nvPr/>
        </p:nvSpPr>
        <p:spPr>
          <a:xfrm>
            <a:off x="247505" y="973"/>
            <a:ext cx="3734571" cy="6856054"/>
          </a:xfrm>
          <a:prstGeom prst="rect">
            <a:avLst/>
          </a:prstGeom>
        </p:spPr>
        <p:txBody>
          <a:bodyPr vert="horz" wrap="square" lIns="143407" tIns="89630" rIns="143407" bIns="8963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192">
              <a:defRPr/>
            </a:pPr>
            <a:endParaRPr lang="en-NZ" sz="4704" dirty="0">
              <a:gradFill>
                <a:gsLst>
                  <a:gs pos="2917">
                    <a:srgbClr val="FFFFFF"/>
                  </a:gs>
                  <a:gs pos="30000">
                    <a:srgbClr val="FFFFFF"/>
                  </a:gs>
                </a:gsLst>
                <a:lin ang="5400000" scaled="0"/>
              </a:gradFill>
              <a:latin typeface="Segoe UI Light"/>
            </a:endParaRPr>
          </a:p>
        </p:txBody>
      </p:sp>
      <p:sp>
        <p:nvSpPr>
          <p:cNvPr id="8" name="Title 7">
            <a:extLst>
              <a:ext uri="{FF2B5EF4-FFF2-40B4-BE49-F238E27FC236}">
                <a16:creationId xmlns:a16="http://schemas.microsoft.com/office/drawing/2014/main" id="{7C2E51B4-AF60-48EC-98FA-962150674FE9}"/>
              </a:ext>
            </a:extLst>
          </p:cNvPr>
          <p:cNvSpPr>
            <a:spLocks noGrp="1"/>
          </p:cNvSpPr>
          <p:nvPr>
            <p:ph type="title"/>
          </p:nvPr>
        </p:nvSpPr>
        <p:spPr/>
        <p:txBody>
          <a:bodyPr/>
          <a:lstStyle/>
          <a:p>
            <a:r>
              <a:rPr lang="en-NZ" dirty="0"/>
              <a:t>Functions Triggers and Bindings</a:t>
            </a:r>
            <a:endParaRPr lang="en-NL" dirty="0"/>
          </a:p>
        </p:txBody>
      </p:sp>
      <p:pic>
        <p:nvPicPr>
          <p:cNvPr id="10" name="Picture 9">
            <a:extLst>
              <a:ext uri="{FF2B5EF4-FFF2-40B4-BE49-F238E27FC236}">
                <a16:creationId xmlns:a16="http://schemas.microsoft.com/office/drawing/2014/main" id="{A0FD2421-3561-46C2-A679-AFCDD765DAE1}"/>
              </a:ext>
            </a:extLst>
          </p:cNvPr>
          <p:cNvPicPr>
            <a:picLocks noChangeAspect="1"/>
          </p:cNvPicPr>
          <p:nvPr/>
        </p:nvPicPr>
        <p:blipFill>
          <a:blip r:embed="rId4"/>
          <a:stretch>
            <a:fillRect/>
          </a:stretch>
        </p:blipFill>
        <p:spPr>
          <a:xfrm>
            <a:off x="3565737" y="1083040"/>
            <a:ext cx="5060526" cy="5668824"/>
          </a:xfrm>
          <a:prstGeom prst="rect">
            <a:avLst/>
          </a:prstGeom>
        </p:spPr>
      </p:pic>
    </p:spTree>
    <p:extLst>
      <p:ext uri="{BB962C8B-B14F-4D97-AF65-F5344CB8AC3E}">
        <p14:creationId xmlns:p14="http://schemas.microsoft.com/office/powerpoint/2010/main" val="1646089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l="-4000" r="-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443E9-7320-4C6C-A570-74BBD184FC54}"/>
              </a:ext>
            </a:extLst>
          </p:cNvPr>
          <p:cNvSpPr>
            <a:spLocks noGrp="1"/>
          </p:cNvSpPr>
          <p:nvPr>
            <p:ph type="title"/>
          </p:nvPr>
        </p:nvSpPr>
        <p:spPr>
          <a:xfrm>
            <a:off x="423334" y="274639"/>
            <a:ext cx="11159066" cy="1143000"/>
          </a:xfrm>
        </p:spPr>
        <p:txBody>
          <a:bodyPr wrap="square" anchor="ctr">
            <a:normAutofit/>
          </a:bodyPr>
          <a:lstStyle/>
          <a:p>
            <a:r>
              <a:rPr lang="en-US" dirty="0"/>
              <a:t>Function bindings		</a:t>
            </a:r>
          </a:p>
        </p:txBody>
      </p:sp>
      <p:grpSp>
        <p:nvGrpSpPr>
          <p:cNvPr id="12" name="Group 11">
            <a:extLst>
              <a:ext uri="{FF2B5EF4-FFF2-40B4-BE49-F238E27FC236}">
                <a16:creationId xmlns:a16="http://schemas.microsoft.com/office/drawing/2014/main" id="{4229B02C-C8C2-436D-BC44-58DA98C78ED2}"/>
              </a:ext>
            </a:extLst>
          </p:cNvPr>
          <p:cNvGrpSpPr/>
          <p:nvPr/>
        </p:nvGrpSpPr>
        <p:grpSpPr>
          <a:xfrm>
            <a:off x="538423" y="2575959"/>
            <a:ext cx="3262354" cy="2574446"/>
            <a:chOff x="538423" y="2575959"/>
            <a:chExt cx="3262354" cy="2574446"/>
          </a:xfrm>
        </p:grpSpPr>
        <p:sp>
          <p:nvSpPr>
            <p:cNvPr id="5" name="Rectangle 4" descr="Blackboard">
              <a:extLst>
                <a:ext uri="{FF2B5EF4-FFF2-40B4-BE49-F238E27FC236}">
                  <a16:creationId xmlns:a16="http://schemas.microsoft.com/office/drawing/2014/main" id="{9997B046-2DB9-4CAA-A548-B7E3029E7738}"/>
                </a:ext>
              </a:extLst>
            </p:cNvPr>
            <p:cNvSpPr/>
            <p:nvPr/>
          </p:nvSpPr>
          <p:spPr>
            <a:xfrm>
              <a:off x="1435571" y="2575959"/>
              <a:ext cx="1468059" cy="1468059"/>
            </a:xfrm>
            <a:prstGeom prst="rect">
              <a:avLst/>
            </a:prstGeom>
            <a:blipFill>
              <a:blip r:embed="rId4">
                <a:extLst>
                  <a:ext uri="{96DAC541-7B7A-43D3-8B79-37D633B846F1}">
                    <asvg:svgBlip xmlns:asvg="http://schemas.microsoft.com/office/drawing/2016/SVG/main" r:embed="rId5"/>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7" name="Freeform: Shape 6">
              <a:extLst>
                <a:ext uri="{FF2B5EF4-FFF2-40B4-BE49-F238E27FC236}">
                  <a16:creationId xmlns:a16="http://schemas.microsoft.com/office/drawing/2014/main" id="{6CF5D412-C3F0-4B07-9661-331382FB81A8}"/>
                </a:ext>
              </a:extLst>
            </p:cNvPr>
            <p:cNvSpPr/>
            <p:nvPr/>
          </p:nvSpPr>
          <p:spPr>
            <a:xfrm>
              <a:off x="538423" y="4430405"/>
              <a:ext cx="3262354" cy="720000"/>
            </a:xfrm>
            <a:custGeom>
              <a:avLst/>
              <a:gdLst>
                <a:gd name="connsiteX0" fmla="*/ 0 w 3262354"/>
                <a:gd name="connsiteY0" fmla="*/ 0 h 720000"/>
                <a:gd name="connsiteX1" fmla="*/ 3262354 w 3262354"/>
                <a:gd name="connsiteY1" fmla="*/ 0 h 720000"/>
                <a:gd name="connsiteX2" fmla="*/ 3262354 w 3262354"/>
                <a:gd name="connsiteY2" fmla="*/ 720000 h 720000"/>
                <a:gd name="connsiteX3" fmla="*/ 0 w 3262354"/>
                <a:gd name="connsiteY3" fmla="*/ 720000 h 720000"/>
                <a:gd name="connsiteX4" fmla="*/ 0 w 3262354"/>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2354" h="720000">
                  <a:moveTo>
                    <a:pt x="0" y="0"/>
                  </a:moveTo>
                  <a:lnTo>
                    <a:pt x="3262354" y="0"/>
                  </a:lnTo>
                  <a:lnTo>
                    <a:pt x="3262354"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22350">
                <a:lnSpc>
                  <a:spcPct val="90000"/>
                </a:lnSpc>
                <a:spcBef>
                  <a:spcPct val="0"/>
                </a:spcBef>
                <a:spcAft>
                  <a:spcPct val="35000"/>
                </a:spcAft>
                <a:buNone/>
              </a:pPr>
              <a:r>
                <a:rPr lang="en-US" sz="2300" kern="1200" baseline="0"/>
                <a:t>Low-code access to external sources</a:t>
              </a:r>
              <a:endParaRPr lang="en-US" sz="2300" kern="1200"/>
            </a:p>
          </p:txBody>
        </p:sp>
      </p:grpSp>
      <p:grpSp>
        <p:nvGrpSpPr>
          <p:cNvPr id="13" name="Group 12">
            <a:extLst>
              <a:ext uri="{FF2B5EF4-FFF2-40B4-BE49-F238E27FC236}">
                <a16:creationId xmlns:a16="http://schemas.microsoft.com/office/drawing/2014/main" id="{71FFF37D-7952-4B92-8E12-E2786CF61AB0}"/>
              </a:ext>
            </a:extLst>
          </p:cNvPr>
          <p:cNvGrpSpPr/>
          <p:nvPr/>
        </p:nvGrpSpPr>
        <p:grpSpPr>
          <a:xfrm>
            <a:off x="4371689" y="2575959"/>
            <a:ext cx="3262354" cy="2574446"/>
            <a:chOff x="4371689" y="2575959"/>
            <a:chExt cx="3262354" cy="2574446"/>
          </a:xfrm>
        </p:grpSpPr>
        <p:sp>
          <p:nvSpPr>
            <p:cNvPr id="8" name="Rectangle 7" descr="Books">
              <a:extLst>
                <a:ext uri="{FF2B5EF4-FFF2-40B4-BE49-F238E27FC236}">
                  <a16:creationId xmlns:a16="http://schemas.microsoft.com/office/drawing/2014/main" id="{20DCD4A3-3986-4306-AFFF-668E0A1F3057}"/>
                </a:ext>
              </a:extLst>
            </p:cNvPr>
            <p:cNvSpPr/>
            <p:nvPr/>
          </p:nvSpPr>
          <p:spPr>
            <a:xfrm>
              <a:off x="5268837" y="2575959"/>
              <a:ext cx="1468059" cy="1468059"/>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9" name="Freeform: Shape 8">
              <a:extLst>
                <a:ext uri="{FF2B5EF4-FFF2-40B4-BE49-F238E27FC236}">
                  <a16:creationId xmlns:a16="http://schemas.microsoft.com/office/drawing/2014/main" id="{C76EE65D-F1E2-431F-B5DE-E9D9895CCAC9}"/>
                </a:ext>
              </a:extLst>
            </p:cNvPr>
            <p:cNvSpPr/>
            <p:nvPr/>
          </p:nvSpPr>
          <p:spPr>
            <a:xfrm>
              <a:off x="4371689" y="4430405"/>
              <a:ext cx="3262354" cy="720000"/>
            </a:xfrm>
            <a:custGeom>
              <a:avLst/>
              <a:gdLst>
                <a:gd name="connsiteX0" fmla="*/ 0 w 3262354"/>
                <a:gd name="connsiteY0" fmla="*/ 0 h 720000"/>
                <a:gd name="connsiteX1" fmla="*/ 3262354 w 3262354"/>
                <a:gd name="connsiteY1" fmla="*/ 0 h 720000"/>
                <a:gd name="connsiteX2" fmla="*/ 3262354 w 3262354"/>
                <a:gd name="connsiteY2" fmla="*/ 720000 h 720000"/>
                <a:gd name="connsiteX3" fmla="*/ 0 w 3262354"/>
                <a:gd name="connsiteY3" fmla="*/ 720000 h 720000"/>
                <a:gd name="connsiteX4" fmla="*/ 0 w 3262354"/>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2354" h="720000">
                  <a:moveTo>
                    <a:pt x="0" y="0"/>
                  </a:moveTo>
                  <a:lnTo>
                    <a:pt x="3262354" y="0"/>
                  </a:lnTo>
                  <a:lnTo>
                    <a:pt x="3262354"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22350">
                <a:lnSpc>
                  <a:spcPct val="90000"/>
                </a:lnSpc>
                <a:spcBef>
                  <a:spcPct val="0"/>
                </a:spcBef>
                <a:spcAft>
                  <a:spcPct val="35000"/>
                </a:spcAft>
                <a:buNone/>
              </a:pPr>
              <a:r>
                <a:rPr lang="en-US" sz="2300" kern="1200" baseline="0"/>
                <a:t>23 bindings</a:t>
              </a:r>
              <a:endParaRPr lang="en-US" sz="2300" kern="1200"/>
            </a:p>
          </p:txBody>
        </p:sp>
      </p:grpSp>
      <p:grpSp>
        <p:nvGrpSpPr>
          <p:cNvPr id="14" name="Group 13">
            <a:extLst>
              <a:ext uri="{FF2B5EF4-FFF2-40B4-BE49-F238E27FC236}">
                <a16:creationId xmlns:a16="http://schemas.microsoft.com/office/drawing/2014/main" id="{369688EE-790F-4A02-A8D2-2B346DF901F9}"/>
              </a:ext>
            </a:extLst>
          </p:cNvPr>
          <p:cNvGrpSpPr/>
          <p:nvPr/>
        </p:nvGrpSpPr>
        <p:grpSpPr>
          <a:xfrm>
            <a:off x="8204955" y="2575959"/>
            <a:ext cx="3262354" cy="2574446"/>
            <a:chOff x="8204955" y="2575959"/>
            <a:chExt cx="3262354" cy="2574446"/>
          </a:xfrm>
        </p:grpSpPr>
        <p:sp>
          <p:nvSpPr>
            <p:cNvPr id="10" name="Rectangle 9" descr="Disconnected">
              <a:extLst>
                <a:ext uri="{FF2B5EF4-FFF2-40B4-BE49-F238E27FC236}">
                  <a16:creationId xmlns:a16="http://schemas.microsoft.com/office/drawing/2014/main" id="{37712166-89FF-4833-88C3-49ED0AFAC740}"/>
                </a:ext>
              </a:extLst>
            </p:cNvPr>
            <p:cNvSpPr/>
            <p:nvPr/>
          </p:nvSpPr>
          <p:spPr>
            <a:xfrm>
              <a:off x="9102103" y="2575959"/>
              <a:ext cx="1468059" cy="1468059"/>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1" name="Freeform: Shape 10">
              <a:extLst>
                <a:ext uri="{FF2B5EF4-FFF2-40B4-BE49-F238E27FC236}">
                  <a16:creationId xmlns:a16="http://schemas.microsoft.com/office/drawing/2014/main" id="{C3998858-87B7-4905-B37B-C8E57D9BD073}"/>
                </a:ext>
              </a:extLst>
            </p:cNvPr>
            <p:cNvSpPr/>
            <p:nvPr/>
          </p:nvSpPr>
          <p:spPr>
            <a:xfrm>
              <a:off x="8204955" y="4430405"/>
              <a:ext cx="3262354" cy="720000"/>
            </a:xfrm>
            <a:custGeom>
              <a:avLst/>
              <a:gdLst>
                <a:gd name="connsiteX0" fmla="*/ 0 w 3262354"/>
                <a:gd name="connsiteY0" fmla="*/ 0 h 720000"/>
                <a:gd name="connsiteX1" fmla="*/ 3262354 w 3262354"/>
                <a:gd name="connsiteY1" fmla="*/ 0 h 720000"/>
                <a:gd name="connsiteX2" fmla="*/ 3262354 w 3262354"/>
                <a:gd name="connsiteY2" fmla="*/ 720000 h 720000"/>
                <a:gd name="connsiteX3" fmla="*/ 0 w 3262354"/>
                <a:gd name="connsiteY3" fmla="*/ 720000 h 720000"/>
                <a:gd name="connsiteX4" fmla="*/ 0 w 3262354"/>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2354" h="720000">
                  <a:moveTo>
                    <a:pt x="0" y="0"/>
                  </a:moveTo>
                  <a:lnTo>
                    <a:pt x="3262354" y="0"/>
                  </a:lnTo>
                  <a:lnTo>
                    <a:pt x="3262354"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22350">
                <a:lnSpc>
                  <a:spcPct val="90000"/>
                </a:lnSpc>
                <a:spcBef>
                  <a:spcPct val="0"/>
                </a:spcBef>
                <a:spcAft>
                  <a:spcPct val="35000"/>
                </a:spcAft>
                <a:buNone/>
              </a:pPr>
              <a:r>
                <a:rPr lang="en-US" sz="2300" kern="1200" baseline="0"/>
                <a:t>Ideal for “data-in, data-out” scenarios</a:t>
              </a:r>
              <a:endParaRPr lang="en-US" sz="2300" kern="1200"/>
            </a:p>
          </p:txBody>
        </p:sp>
      </p:grpSp>
    </p:spTree>
    <p:extLst>
      <p:ext uri="{BB962C8B-B14F-4D97-AF65-F5344CB8AC3E}">
        <p14:creationId xmlns:p14="http://schemas.microsoft.com/office/powerpoint/2010/main" val="3368177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par>
                                <p:cTn id="13" presetID="9" presetClass="emph" presetSubtype="0" nodeType="withEffect">
                                  <p:stCondLst>
                                    <p:cond delay="0"/>
                                  </p:stCondLst>
                                  <p:childTnLst>
                                    <p:set>
                                      <p:cBhvr>
                                        <p:cTn id="14" dur="indefinite"/>
                                        <p:tgtEl>
                                          <p:spTgt spid="12"/>
                                        </p:tgtEl>
                                        <p:attrNameLst>
                                          <p:attrName>style.opacity</p:attrName>
                                        </p:attrNameLst>
                                      </p:cBhvr>
                                      <p:to>
                                        <p:strVal val="0.25"/>
                                      </p:to>
                                    </p:set>
                                    <p:animEffect filter="image" prLst="opacity: 0.25">
                                      <p:cBhvr rctx="IE">
                                        <p:cTn id="15" dur="indefinite"/>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9" presetClass="emph" presetSubtype="0" nodeType="withEffect">
                                  <p:stCondLst>
                                    <p:cond delay="0"/>
                                  </p:stCondLst>
                                  <p:childTnLst>
                                    <p:set>
                                      <p:cBhvr>
                                        <p:cTn id="22" dur="indefinite"/>
                                        <p:tgtEl>
                                          <p:spTgt spid="13"/>
                                        </p:tgtEl>
                                        <p:attrNameLst>
                                          <p:attrName>style.opacity</p:attrName>
                                        </p:attrNameLst>
                                      </p:cBhvr>
                                      <p:to>
                                        <p:strVal val="0.25"/>
                                      </p:to>
                                    </p:set>
                                    <p:animEffect filter="image" prLst="opacity: 0.25">
                                      <p:cBhvr rctx="IE">
                                        <p:cTn id="23" dur="indefinite"/>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5000"/>
            <a:lum/>
          </a:blip>
          <a:srcRect/>
          <a:stretch>
            <a:fillRect t="-11000" b="-1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Demo – PGP Decryption</a:t>
            </a:r>
            <a:endParaRPr lang="nl-NL" dirty="0"/>
          </a:p>
        </p:txBody>
      </p:sp>
      <p:pic>
        <p:nvPicPr>
          <p:cNvPr id="4" name="Picture 3" descr="A stop sign&#10;&#10;Description generated with high confidence">
            <a:extLst>
              <a:ext uri="{FF2B5EF4-FFF2-40B4-BE49-F238E27FC236}">
                <a16:creationId xmlns:a16="http://schemas.microsoft.com/office/drawing/2014/main" id="{98B639E9-A588-44B4-8679-83AAACAB7C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8055" y="3395980"/>
            <a:ext cx="780290" cy="780290"/>
          </a:xfrm>
          <a:prstGeom prst="rect">
            <a:avLst/>
          </a:prstGeom>
        </p:spPr>
      </p:pic>
      <p:pic>
        <p:nvPicPr>
          <p:cNvPr id="6" name="Picture 5">
            <a:extLst>
              <a:ext uri="{FF2B5EF4-FFF2-40B4-BE49-F238E27FC236}">
                <a16:creationId xmlns:a16="http://schemas.microsoft.com/office/drawing/2014/main" id="{33A83EB0-B542-4078-8F4E-E020E5EC1EC3}"/>
              </a:ext>
            </a:extLst>
          </p:cNvPr>
          <p:cNvPicPr>
            <a:picLocks noChangeAspect="1"/>
          </p:cNvPicPr>
          <p:nvPr/>
        </p:nvPicPr>
        <p:blipFill>
          <a:blip r:embed="rId4"/>
          <a:stretch>
            <a:fillRect/>
          </a:stretch>
        </p:blipFill>
        <p:spPr>
          <a:xfrm>
            <a:off x="1659746" y="3395980"/>
            <a:ext cx="780290" cy="780290"/>
          </a:xfrm>
          <a:prstGeom prst="rect">
            <a:avLst/>
          </a:prstGeom>
        </p:spPr>
      </p:pic>
      <p:pic>
        <p:nvPicPr>
          <p:cNvPr id="5" name="Picture 4">
            <a:extLst>
              <a:ext uri="{FF2B5EF4-FFF2-40B4-BE49-F238E27FC236}">
                <a16:creationId xmlns:a16="http://schemas.microsoft.com/office/drawing/2014/main" id="{A9A60805-FB82-4C94-B243-2346A539A577}"/>
              </a:ext>
            </a:extLst>
          </p:cNvPr>
          <p:cNvPicPr>
            <a:picLocks noChangeAspect="1"/>
          </p:cNvPicPr>
          <p:nvPr/>
        </p:nvPicPr>
        <p:blipFill>
          <a:blip r:embed="rId5"/>
          <a:stretch>
            <a:fillRect/>
          </a:stretch>
        </p:blipFill>
        <p:spPr>
          <a:xfrm>
            <a:off x="1827685" y="3949700"/>
            <a:ext cx="612351" cy="226570"/>
          </a:xfrm>
          <a:prstGeom prst="rect">
            <a:avLst/>
          </a:prstGeom>
        </p:spPr>
      </p:pic>
      <p:pic>
        <p:nvPicPr>
          <p:cNvPr id="8" name="Picture 7" descr="A close up of a sign&#10;&#10;Description generated with high confidence">
            <a:extLst>
              <a:ext uri="{FF2B5EF4-FFF2-40B4-BE49-F238E27FC236}">
                <a16:creationId xmlns:a16="http://schemas.microsoft.com/office/drawing/2014/main" id="{F850946B-5C4B-4230-942A-A42F22BF93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56364" y="3395980"/>
            <a:ext cx="780290" cy="780290"/>
          </a:xfrm>
          <a:prstGeom prst="rect">
            <a:avLst/>
          </a:prstGeom>
        </p:spPr>
      </p:pic>
      <p:pic>
        <p:nvPicPr>
          <p:cNvPr id="10" name="Graphic 9">
            <a:extLst>
              <a:ext uri="{FF2B5EF4-FFF2-40B4-BE49-F238E27FC236}">
                <a16:creationId xmlns:a16="http://schemas.microsoft.com/office/drawing/2014/main" id="{1E9A6F0D-BE53-4D01-85BE-C4AB8AA2ED9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454673" y="3454400"/>
            <a:ext cx="645670" cy="645670"/>
          </a:xfrm>
          <a:prstGeom prst="rect">
            <a:avLst/>
          </a:prstGeom>
        </p:spPr>
      </p:pic>
      <p:cxnSp>
        <p:nvCxnSpPr>
          <p:cNvPr id="12" name="Straight Arrow Connector 11">
            <a:extLst>
              <a:ext uri="{FF2B5EF4-FFF2-40B4-BE49-F238E27FC236}">
                <a16:creationId xmlns:a16="http://schemas.microsoft.com/office/drawing/2014/main" id="{849F1752-0169-43F4-BC76-856415FA5662}"/>
              </a:ext>
            </a:extLst>
          </p:cNvPr>
          <p:cNvCxnSpPr>
            <a:stCxn id="6" idx="3"/>
            <a:endCxn id="4" idx="1"/>
          </p:cNvCxnSpPr>
          <p:nvPr/>
        </p:nvCxnSpPr>
        <p:spPr>
          <a:xfrm>
            <a:off x="2440036" y="3786125"/>
            <a:ext cx="1818019"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BE4A764-207A-44CC-8F90-BD588B2EE5E4}"/>
              </a:ext>
            </a:extLst>
          </p:cNvPr>
          <p:cNvCxnSpPr>
            <a:stCxn id="4" idx="3"/>
            <a:endCxn id="8" idx="1"/>
          </p:cNvCxnSpPr>
          <p:nvPr/>
        </p:nvCxnSpPr>
        <p:spPr>
          <a:xfrm>
            <a:off x="5038345" y="3786125"/>
            <a:ext cx="1818019"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866FE97-83B3-4BDB-9D04-8D63569C946C}"/>
              </a:ext>
            </a:extLst>
          </p:cNvPr>
          <p:cNvCxnSpPr>
            <a:stCxn id="8" idx="3"/>
            <a:endCxn id="10" idx="1"/>
          </p:cNvCxnSpPr>
          <p:nvPr/>
        </p:nvCxnSpPr>
        <p:spPr>
          <a:xfrm flipV="1">
            <a:off x="7636654" y="3777235"/>
            <a:ext cx="1818019" cy="889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0027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par>
                                <p:cTn id="27" presetID="10" presetClass="entr" presetSubtype="0"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C3CCD-B202-468A-BA18-581C33E7CD34}"/>
              </a:ext>
            </a:extLst>
          </p:cNvPr>
          <p:cNvSpPr>
            <a:spLocks noGrp="1"/>
          </p:cNvSpPr>
          <p:nvPr>
            <p:ph type="title"/>
          </p:nvPr>
        </p:nvSpPr>
        <p:spPr/>
        <p:txBody>
          <a:bodyPr/>
          <a:lstStyle/>
          <a:p>
            <a:r>
              <a:rPr lang="en-US" dirty="0" err="1"/>
              <a:t>Eventing</a:t>
            </a:r>
            <a:endParaRPr lang="nl-NL" dirty="0"/>
          </a:p>
        </p:txBody>
      </p:sp>
    </p:spTree>
    <p:extLst>
      <p:ext uri="{BB962C8B-B14F-4D97-AF65-F5344CB8AC3E}">
        <p14:creationId xmlns:p14="http://schemas.microsoft.com/office/powerpoint/2010/main" val="1000985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16000" b="-16000"/>
          </a:stretch>
        </a:blipFill>
        <a:effectLst/>
      </p:bgPr>
    </p:bg>
    <p:spTree>
      <p:nvGrpSpPr>
        <p:cNvPr id="1" name=""/>
        <p:cNvGrpSpPr/>
        <p:nvPr/>
      </p:nvGrpSpPr>
      <p:grpSpPr>
        <a:xfrm>
          <a:off x="0" y="0"/>
          <a:ext cx="0" cy="0"/>
          <a:chOff x="0" y="0"/>
          <a:chExt cx="0" cy="0"/>
        </a:xfrm>
      </p:grpSpPr>
      <p:sp>
        <p:nvSpPr>
          <p:cNvPr id="3" name="Tijdelijke aanduiding voor inhoud 2">
            <a:extLst>
              <a:ext uri="{FF2B5EF4-FFF2-40B4-BE49-F238E27FC236}">
                <a16:creationId xmlns:a16="http://schemas.microsoft.com/office/drawing/2014/main" id="{BDA87527-CCE5-43A3-925B-F098D50A86F8}"/>
              </a:ext>
            </a:extLst>
          </p:cNvPr>
          <p:cNvSpPr>
            <a:spLocks noGrp="1"/>
          </p:cNvSpPr>
          <p:nvPr>
            <p:ph idx="1"/>
          </p:nvPr>
        </p:nvSpPr>
        <p:spPr/>
        <p:txBody>
          <a:bodyPr/>
          <a:lstStyle/>
          <a:p>
            <a:endParaRPr lang="nl-NL" dirty="0"/>
          </a:p>
          <a:p>
            <a:endParaRPr lang="nl-NL" dirty="0"/>
          </a:p>
          <a:p>
            <a:endParaRPr lang="nl-NL" dirty="0"/>
          </a:p>
          <a:p>
            <a:endParaRPr lang="nl-NL" dirty="0"/>
          </a:p>
        </p:txBody>
      </p:sp>
      <p:sp>
        <p:nvSpPr>
          <p:cNvPr id="2" name="Titel 1">
            <a:extLst>
              <a:ext uri="{FF2B5EF4-FFF2-40B4-BE49-F238E27FC236}">
                <a16:creationId xmlns:a16="http://schemas.microsoft.com/office/drawing/2014/main" id="{9E39ABD6-0962-4CA6-B09D-AF8D2987F302}"/>
              </a:ext>
            </a:extLst>
          </p:cNvPr>
          <p:cNvSpPr>
            <a:spLocks noGrp="1"/>
          </p:cNvSpPr>
          <p:nvPr>
            <p:ph type="title"/>
          </p:nvPr>
        </p:nvSpPr>
        <p:spPr/>
        <p:txBody>
          <a:bodyPr/>
          <a:lstStyle/>
          <a:p>
            <a:r>
              <a:rPr lang="nl-NL" dirty="0"/>
              <a:t>Service Bus Services</a:t>
            </a:r>
          </a:p>
        </p:txBody>
      </p:sp>
      <p:sp>
        <p:nvSpPr>
          <p:cNvPr id="4" name="Tijdelijke aanduiding voor dianummer 3">
            <a:extLst>
              <a:ext uri="{FF2B5EF4-FFF2-40B4-BE49-F238E27FC236}">
                <a16:creationId xmlns:a16="http://schemas.microsoft.com/office/drawing/2014/main" id="{E488DCAA-FAA4-4713-AD28-D2FADC027D9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E37A588-B1BA-6340-A881-9162022463EC}" type="slidenum">
              <a:rPr kumimoji="0" lang="en-US" sz="1200" b="0" i="0" u="none" strike="noStrike" kern="1200" cap="none" spc="0" normalizeH="0" baseline="0" noProof="0" smtClean="0">
                <a:ln>
                  <a:noFill/>
                </a:ln>
                <a:solidFill>
                  <a:srgbClr val="363731"/>
                </a:solidFill>
                <a:effectLst/>
                <a:uLnTx/>
                <a:uFillTx/>
                <a:latin typeface="Segoe UI Light" panose="020B0502040204020203" pitchFamily="34" charset="0"/>
                <a:ea typeface="+mn-ea"/>
                <a:cs typeface="Segoe UI Light" panose="020B0502040204020203"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srgbClr val="363731"/>
              </a:solidFill>
              <a:effectLst/>
              <a:uLnTx/>
              <a:uFillTx/>
              <a:latin typeface="Segoe UI Light" panose="020B0502040204020203" pitchFamily="34" charset="0"/>
              <a:ea typeface="+mn-ea"/>
              <a:cs typeface="Segoe UI Light" panose="020B0502040204020203" pitchFamily="34" charset="0"/>
            </a:endParaRPr>
          </a:p>
        </p:txBody>
      </p:sp>
      <p:sp>
        <p:nvSpPr>
          <p:cNvPr id="9" name="Text Placeholder 3">
            <a:extLst>
              <a:ext uri="{FF2B5EF4-FFF2-40B4-BE49-F238E27FC236}">
                <a16:creationId xmlns:a16="http://schemas.microsoft.com/office/drawing/2014/main" id="{B8FF6EE4-8EB7-45F8-86F6-2D5DF21ADCF7}"/>
              </a:ext>
            </a:extLst>
          </p:cNvPr>
          <p:cNvSpPr txBox="1">
            <a:spLocks/>
          </p:cNvSpPr>
          <p:nvPr/>
        </p:nvSpPr>
        <p:spPr>
          <a:xfrm>
            <a:off x="1626494" y="3873945"/>
            <a:ext cx="2481231" cy="1822037"/>
          </a:xfrm>
          <a:prstGeom prst="rect">
            <a:avLst/>
          </a:prstGeom>
        </p:spPr>
        <p:txBody>
          <a:bodyPr/>
          <a:lstStyle>
            <a:lvl1pPr marL="457189" indent="-457189" algn="l" defTabSz="609585" rtl="0" eaLnBrk="1" latinLnBrk="0" hangingPunct="1">
              <a:spcBef>
                <a:spcPct val="20000"/>
              </a:spcBef>
              <a:buFont typeface="Arial"/>
              <a:buChar char="•"/>
              <a:defRPr lang="en-US" sz="3200" kern="1200" dirty="0" smtClean="0">
                <a:solidFill>
                  <a:srgbClr val="2B2C27"/>
                </a:solidFill>
                <a:latin typeface="Segoe UI Light" panose="020B0502040204020203" pitchFamily="34" charset="0"/>
                <a:ea typeface="+mn-ea"/>
                <a:cs typeface="Segoe UI Light" panose="020B0502040204020203" pitchFamily="34" charset="0"/>
              </a:defRPr>
            </a:lvl1pPr>
            <a:lvl2pPr marL="990575" indent="-380990" algn="l" defTabSz="609585" rtl="0" eaLnBrk="1" latinLnBrk="0" hangingPunct="1">
              <a:spcBef>
                <a:spcPct val="20000"/>
              </a:spcBef>
              <a:buFont typeface="Arial"/>
              <a:buChar char="–"/>
              <a:defRPr lang="en-US" sz="2667" kern="1200" dirty="0" smtClean="0">
                <a:solidFill>
                  <a:srgbClr val="2B2C27"/>
                </a:solidFill>
                <a:latin typeface="Segoe UI Light" panose="020B0502040204020203" pitchFamily="34" charset="0"/>
                <a:ea typeface="+mn-ea"/>
                <a:cs typeface="Segoe UI Light" panose="020B0502040204020203" pitchFamily="34" charset="0"/>
              </a:defRPr>
            </a:lvl2pPr>
            <a:lvl3pPr marL="1523962" indent="-304792" algn="l" defTabSz="609585" rtl="0" eaLnBrk="1" latinLnBrk="0" hangingPunct="1">
              <a:spcBef>
                <a:spcPct val="20000"/>
              </a:spcBef>
              <a:buFont typeface="Arial"/>
              <a:buChar char="•"/>
              <a:defRPr lang="en-US" sz="2400" kern="1200" dirty="0" smtClean="0">
                <a:solidFill>
                  <a:srgbClr val="2B2C27"/>
                </a:solidFill>
                <a:latin typeface="Segoe UI Light" panose="020B0502040204020203" pitchFamily="34" charset="0"/>
                <a:ea typeface="+mn-ea"/>
                <a:cs typeface="Segoe UI Light" panose="020B0502040204020203" pitchFamily="34" charset="0"/>
              </a:defRPr>
            </a:lvl3pPr>
            <a:lvl4pPr marL="2133547" indent="-304792" algn="l" defTabSz="609585" rtl="0" eaLnBrk="1" latinLnBrk="0" hangingPunct="1">
              <a:spcBef>
                <a:spcPct val="20000"/>
              </a:spcBef>
              <a:buFont typeface="Arial"/>
              <a:buChar char="–"/>
              <a:defRPr lang="en-US" sz="2133" kern="1200" dirty="0" smtClean="0">
                <a:solidFill>
                  <a:srgbClr val="2B2C27"/>
                </a:solidFill>
                <a:latin typeface="Segoe UI Light" panose="020B0502040204020203" pitchFamily="34" charset="0"/>
                <a:ea typeface="+mn-ea"/>
                <a:cs typeface="Segoe UI Light" panose="020B0502040204020203" pitchFamily="34" charset="0"/>
              </a:defRPr>
            </a:lvl4pPr>
            <a:lvl5pPr marL="2743131" indent="-304792" algn="l" defTabSz="609585" rtl="0" eaLnBrk="1" latinLnBrk="0" hangingPunct="1">
              <a:spcBef>
                <a:spcPct val="20000"/>
              </a:spcBef>
              <a:buFont typeface="Arial"/>
              <a:buChar char="»"/>
              <a:defRPr lang="en-US" sz="2133" kern="1200" dirty="0">
                <a:solidFill>
                  <a:srgbClr val="2B2C27"/>
                </a:solidFill>
                <a:latin typeface="Segoe UI Light" panose="020B0502040204020203" pitchFamily="34" charset="0"/>
                <a:ea typeface="+mn-ea"/>
                <a:cs typeface="Segoe UI Light" panose="020B0502040204020203" pitchFamily="34"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3600" b="1" dirty="0">
                <a:gradFill>
                  <a:gsLst>
                    <a:gs pos="2917">
                      <a:schemeClr val="tx1"/>
                    </a:gs>
                    <a:gs pos="30000">
                      <a:schemeClr val="tx1"/>
                    </a:gs>
                  </a:gsLst>
                  <a:lin ang="5400000" scaled="0"/>
                </a:gradFill>
              </a:rPr>
              <a:t>Messaging</a:t>
            </a:r>
            <a:endParaRPr lang="en-US" sz="2800" b="1" dirty="0">
              <a:gradFill>
                <a:gsLst>
                  <a:gs pos="2917">
                    <a:schemeClr val="tx1"/>
                  </a:gs>
                  <a:gs pos="30000">
                    <a:schemeClr val="tx1"/>
                  </a:gs>
                </a:gsLst>
                <a:lin ang="5400000" scaled="0"/>
              </a:gradFill>
            </a:endParaRPr>
          </a:p>
          <a:p>
            <a:pPr marL="0" indent="0" algn="ctr">
              <a:buNone/>
            </a:pPr>
            <a:r>
              <a:rPr lang="en-US" sz="2800" dirty="0">
                <a:gradFill>
                  <a:gsLst>
                    <a:gs pos="2917">
                      <a:schemeClr val="tx1"/>
                    </a:gs>
                    <a:gs pos="30000">
                      <a:schemeClr val="tx1"/>
                    </a:gs>
                  </a:gsLst>
                  <a:lin ang="5400000" scaled="0"/>
                </a:gradFill>
              </a:rPr>
              <a:t>Transactions</a:t>
            </a:r>
          </a:p>
          <a:p>
            <a:pPr marL="0" indent="0" algn="ctr">
              <a:buNone/>
            </a:pPr>
            <a:r>
              <a:rPr lang="en-US" sz="2800" dirty="0">
                <a:gradFill>
                  <a:gsLst>
                    <a:gs pos="2917">
                      <a:schemeClr val="tx1"/>
                    </a:gs>
                    <a:gs pos="30000">
                      <a:schemeClr val="tx1"/>
                    </a:gs>
                  </a:gsLst>
                  <a:lin ang="5400000" scaled="0"/>
                </a:gradFill>
              </a:rPr>
              <a:t>Control</a:t>
            </a:r>
          </a:p>
          <a:p>
            <a:pPr marL="0" indent="0" algn="ctr">
              <a:buNone/>
            </a:pPr>
            <a:r>
              <a:rPr lang="en-US" sz="2800" dirty="0">
                <a:gradFill>
                  <a:gsLst>
                    <a:gs pos="2917">
                      <a:schemeClr val="tx1"/>
                    </a:gs>
                    <a:gs pos="30000">
                      <a:schemeClr val="tx1"/>
                    </a:gs>
                  </a:gsLst>
                  <a:lin ang="5400000" scaled="0"/>
                </a:gradFill>
              </a:rPr>
              <a:t>Pull</a:t>
            </a:r>
          </a:p>
        </p:txBody>
      </p:sp>
      <p:sp>
        <p:nvSpPr>
          <p:cNvPr id="10" name="Text Placeholder 3">
            <a:extLst>
              <a:ext uri="{FF2B5EF4-FFF2-40B4-BE49-F238E27FC236}">
                <a16:creationId xmlns:a16="http://schemas.microsoft.com/office/drawing/2014/main" id="{8FDAB6FA-4D48-46F3-9A29-C249B0CF133A}"/>
              </a:ext>
            </a:extLst>
          </p:cNvPr>
          <p:cNvSpPr txBox="1">
            <a:spLocks/>
          </p:cNvSpPr>
          <p:nvPr/>
        </p:nvSpPr>
        <p:spPr>
          <a:xfrm>
            <a:off x="7898008" y="3873944"/>
            <a:ext cx="2481231" cy="1822037"/>
          </a:xfrm>
          <a:prstGeom prst="rect">
            <a:avLst/>
          </a:prstGeom>
        </p:spPr>
        <p:txBody>
          <a:bodyPr/>
          <a:lstStyle>
            <a:lvl1pPr marL="457189" indent="-457189" algn="l" defTabSz="609585" rtl="0" eaLnBrk="1" latinLnBrk="0" hangingPunct="1">
              <a:spcBef>
                <a:spcPct val="20000"/>
              </a:spcBef>
              <a:buFont typeface="Arial"/>
              <a:buChar char="•"/>
              <a:defRPr lang="en-US" sz="3200" kern="1200" dirty="0" smtClean="0">
                <a:solidFill>
                  <a:srgbClr val="2B2C27"/>
                </a:solidFill>
                <a:latin typeface="Segoe UI Light" panose="020B0502040204020203" pitchFamily="34" charset="0"/>
                <a:ea typeface="+mn-ea"/>
                <a:cs typeface="Segoe UI Light" panose="020B0502040204020203" pitchFamily="34" charset="0"/>
              </a:defRPr>
            </a:lvl1pPr>
            <a:lvl2pPr marL="990575" indent="-380990" algn="l" defTabSz="609585" rtl="0" eaLnBrk="1" latinLnBrk="0" hangingPunct="1">
              <a:spcBef>
                <a:spcPct val="20000"/>
              </a:spcBef>
              <a:buFont typeface="Arial"/>
              <a:buChar char="–"/>
              <a:defRPr lang="en-US" sz="2667" kern="1200" dirty="0" smtClean="0">
                <a:solidFill>
                  <a:srgbClr val="2B2C27"/>
                </a:solidFill>
                <a:latin typeface="Segoe UI Light" panose="020B0502040204020203" pitchFamily="34" charset="0"/>
                <a:ea typeface="+mn-ea"/>
                <a:cs typeface="Segoe UI Light" panose="020B0502040204020203" pitchFamily="34" charset="0"/>
              </a:defRPr>
            </a:lvl2pPr>
            <a:lvl3pPr marL="1523962" indent="-304792" algn="l" defTabSz="609585" rtl="0" eaLnBrk="1" latinLnBrk="0" hangingPunct="1">
              <a:spcBef>
                <a:spcPct val="20000"/>
              </a:spcBef>
              <a:buFont typeface="Arial"/>
              <a:buChar char="•"/>
              <a:defRPr lang="en-US" sz="2400" kern="1200" dirty="0" smtClean="0">
                <a:solidFill>
                  <a:srgbClr val="2B2C27"/>
                </a:solidFill>
                <a:latin typeface="Segoe UI Light" panose="020B0502040204020203" pitchFamily="34" charset="0"/>
                <a:ea typeface="+mn-ea"/>
                <a:cs typeface="Segoe UI Light" panose="020B0502040204020203" pitchFamily="34" charset="0"/>
              </a:defRPr>
            </a:lvl3pPr>
            <a:lvl4pPr marL="2133547" indent="-304792" algn="l" defTabSz="609585" rtl="0" eaLnBrk="1" latinLnBrk="0" hangingPunct="1">
              <a:spcBef>
                <a:spcPct val="20000"/>
              </a:spcBef>
              <a:buFont typeface="Arial"/>
              <a:buChar char="–"/>
              <a:defRPr lang="en-US" sz="2133" kern="1200" dirty="0" smtClean="0">
                <a:solidFill>
                  <a:srgbClr val="2B2C27"/>
                </a:solidFill>
                <a:latin typeface="Segoe UI Light" panose="020B0502040204020203" pitchFamily="34" charset="0"/>
                <a:ea typeface="+mn-ea"/>
                <a:cs typeface="Segoe UI Light" panose="020B0502040204020203" pitchFamily="34" charset="0"/>
              </a:defRPr>
            </a:lvl4pPr>
            <a:lvl5pPr marL="2743131" indent="-304792" algn="l" defTabSz="609585" rtl="0" eaLnBrk="1" latinLnBrk="0" hangingPunct="1">
              <a:spcBef>
                <a:spcPct val="20000"/>
              </a:spcBef>
              <a:buFont typeface="Arial"/>
              <a:buChar char="»"/>
              <a:defRPr lang="en-US" sz="2133" kern="1200" dirty="0">
                <a:solidFill>
                  <a:srgbClr val="2B2C27"/>
                </a:solidFill>
                <a:latin typeface="Segoe UI Light" panose="020B0502040204020203" pitchFamily="34" charset="0"/>
                <a:ea typeface="+mn-ea"/>
                <a:cs typeface="Segoe UI Light" panose="020B0502040204020203" pitchFamily="34"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3600" b="1" dirty="0">
                <a:gradFill>
                  <a:gsLst>
                    <a:gs pos="2917">
                      <a:schemeClr val="tx1"/>
                    </a:gs>
                    <a:gs pos="30000">
                      <a:schemeClr val="tx1"/>
                    </a:gs>
                  </a:gsLst>
                  <a:lin ang="5400000" scaled="0"/>
                </a:gradFill>
              </a:rPr>
              <a:t>Discrete Events</a:t>
            </a:r>
          </a:p>
          <a:p>
            <a:pPr marL="0" indent="0" algn="ctr">
              <a:buNone/>
            </a:pPr>
            <a:r>
              <a:rPr lang="en-US" sz="2800" dirty="0">
                <a:gradFill>
                  <a:gsLst>
                    <a:gs pos="2917">
                      <a:schemeClr val="tx1"/>
                    </a:gs>
                    <a:gs pos="30000">
                      <a:schemeClr val="tx1"/>
                    </a:gs>
                  </a:gsLst>
                  <a:lin ang="5400000" scaled="0"/>
                </a:gradFill>
              </a:rPr>
              <a:t>Event Handling</a:t>
            </a:r>
          </a:p>
          <a:p>
            <a:pPr marL="0" indent="0" algn="ctr">
              <a:buNone/>
            </a:pPr>
            <a:r>
              <a:rPr lang="en-US" sz="2800" dirty="0">
                <a:gradFill>
                  <a:gsLst>
                    <a:gs pos="2917">
                      <a:schemeClr val="tx1"/>
                    </a:gs>
                    <a:gs pos="30000">
                      <a:schemeClr val="tx1"/>
                    </a:gs>
                  </a:gsLst>
                  <a:lin ang="5400000" scaled="0"/>
                </a:gradFill>
              </a:rPr>
              <a:t>Reactive</a:t>
            </a:r>
          </a:p>
          <a:p>
            <a:pPr marL="0" indent="0" algn="ctr">
              <a:buNone/>
            </a:pPr>
            <a:r>
              <a:rPr lang="en-US" sz="2800" dirty="0">
                <a:gradFill>
                  <a:gsLst>
                    <a:gs pos="2917">
                      <a:schemeClr val="tx1"/>
                    </a:gs>
                    <a:gs pos="30000">
                      <a:schemeClr val="tx1"/>
                    </a:gs>
                  </a:gsLst>
                  <a:lin ang="5400000" scaled="0"/>
                </a:gradFill>
              </a:rPr>
              <a:t>Push</a:t>
            </a:r>
          </a:p>
        </p:txBody>
      </p:sp>
      <p:sp>
        <p:nvSpPr>
          <p:cNvPr id="11" name="Text Placeholder 3">
            <a:extLst>
              <a:ext uri="{FF2B5EF4-FFF2-40B4-BE49-F238E27FC236}">
                <a16:creationId xmlns:a16="http://schemas.microsoft.com/office/drawing/2014/main" id="{9ED553FE-FE45-41EE-B370-60B93AFB1E3B}"/>
              </a:ext>
            </a:extLst>
          </p:cNvPr>
          <p:cNvSpPr txBox="1">
            <a:spLocks/>
          </p:cNvSpPr>
          <p:nvPr/>
        </p:nvSpPr>
        <p:spPr>
          <a:xfrm>
            <a:off x="4762251" y="3873945"/>
            <a:ext cx="2481231" cy="1822037"/>
          </a:xfrm>
          <a:prstGeom prst="rect">
            <a:avLst/>
          </a:prstGeom>
        </p:spPr>
        <p:txBody>
          <a:bodyPr/>
          <a:lstStyle>
            <a:lvl1pPr marL="457189" indent="-457189" algn="l" defTabSz="609585" rtl="0" eaLnBrk="1" latinLnBrk="0" hangingPunct="1">
              <a:spcBef>
                <a:spcPct val="20000"/>
              </a:spcBef>
              <a:buFont typeface="Arial"/>
              <a:buChar char="•"/>
              <a:defRPr lang="en-US" sz="3200" kern="1200" dirty="0" smtClean="0">
                <a:solidFill>
                  <a:srgbClr val="2B2C27"/>
                </a:solidFill>
                <a:latin typeface="Segoe UI Light" panose="020B0502040204020203" pitchFamily="34" charset="0"/>
                <a:ea typeface="+mn-ea"/>
                <a:cs typeface="Segoe UI Light" panose="020B0502040204020203" pitchFamily="34" charset="0"/>
              </a:defRPr>
            </a:lvl1pPr>
            <a:lvl2pPr marL="990575" indent="-380990" algn="l" defTabSz="609585" rtl="0" eaLnBrk="1" latinLnBrk="0" hangingPunct="1">
              <a:spcBef>
                <a:spcPct val="20000"/>
              </a:spcBef>
              <a:buFont typeface="Arial"/>
              <a:buChar char="–"/>
              <a:defRPr lang="en-US" sz="2667" kern="1200" dirty="0" smtClean="0">
                <a:solidFill>
                  <a:srgbClr val="2B2C27"/>
                </a:solidFill>
                <a:latin typeface="Segoe UI Light" panose="020B0502040204020203" pitchFamily="34" charset="0"/>
                <a:ea typeface="+mn-ea"/>
                <a:cs typeface="Segoe UI Light" panose="020B0502040204020203" pitchFamily="34" charset="0"/>
              </a:defRPr>
            </a:lvl2pPr>
            <a:lvl3pPr marL="1523962" indent="-304792" algn="l" defTabSz="609585" rtl="0" eaLnBrk="1" latinLnBrk="0" hangingPunct="1">
              <a:spcBef>
                <a:spcPct val="20000"/>
              </a:spcBef>
              <a:buFont typeface="Arial"/>
              <a:buChar char="•"/>
              <a:defRPr lang="en-US" sz="2400" kern="1200" dirty="0" smtClean="0">
                <a:solidFill>
                  <a:srgbClr val="2B2C27"/>
                </a:solidFill>
                <a:latin typeface="Segoe UI Light" panose="020B0502040204020203" pitchFamily="34" charset="0"/>
                <a:ea typeface="+mn-ea"/>
                <a:cs typeface="Segoe UI Light" panose="020B0502040204020203" pitchFamily="34" charset="0"/>
              </a:defRPr>
            </a:lvl3pPr>
            <a:lvl4pPr marL="2133547" indent="-304792" algn="l" defTabSz="609585" rtl="0" eaLnBrk="1" latinLnBrk="0" hangingPunct="1">
              <a:spcBef>
                <a:spcPct val="20000"/>
              </a:spcBef>
              <a:buFont typeface="Arial"/>
              <a:buChar char="–"/>
              <a:defRPr lang="en-US" sz="2133" kern="1200" dirty="0" smtClean="0">
                <a:solidFill>
                  <a:srgbClr val="2B2C27"/>
                </a:solidFill>
                <a:latin typeface="Segoe UI Light" panose="020B0502040204020203" pitchFamily="34" charset="0"/>
                <a:ea typeface="+mn-ea"/>
                <a:cs typeface="Segoe UI Light" panose="020B0502040204020203" pitchFamily="34" charset="0"/>
              </a:defRPr>
            </a:lvl4pPr>
            <a:lvl5pPr marL="2743131" indent="-304792" algn="l" defTabSz="609585" rtl="0" eaLnBrk="1" latinLnBrk="0" hangingPunct="1">
              <a:spcBef>
                <a:spcPct val="20000"/>
              </a:spcBef>
              <a:buFont typeface="Arial"/>
              <a:buChar char="»"/>
              <a:defRPr lang="en-US" sz="2133" kern="1200" dirty="0">
                <a:solidFill>
                  <a:srgbClr val="2B2C27"/>
                </a:solidFill>
                <a:latin typeface="Segoe UI Light" panose="020B0502040204020203" pitchFamily="34" charset="0"/>
                <a:ea typeface="+mn-ea"/>
                <a:cs typeface="Segoe UI Light" panose="020B0502040204020203" pitchFamily="34"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3600" b="1" dirty="0">
                <a:gradFill>
                  <a:gsLst>
                    <a:gs pos="2917">
                      <a:schemeClr val="tx1"/>
                    </a:gs>
                    <a:gs pos="30000">
                      <a:schemeClr val="tx1"/>
                    </a:gs>
                  </a:gsLst>
                  <a:lin ang="5400000" scaled="0"/>
                </a:gradFill>
              </a:rPr>
              <a:t>Series Events</a:t>
            </a:r>
          </a:p>
          <a:p>
            <a:pPr marL="0" indent="0" algn="ctr">
              <a:buNone/>
            </a:pPr>
            <a:r>
              <a:rPr lang="en-US" sz="2800" dirty="0">
                <a:gradFill>
                  <a:gsLst>
                    <a:gs pos="2917">
                      <a:schemeClr val="tx1"/>
                    </a:gs>
                    <a:gs pos="30000">
                      <a:schemeClr val="tx1"/>
                    </a:gs>
                  </a:gsLst>
                  <a:lin ang="5400000" scaled="0"/>
                </a:gradFill>
              </a:rPr>
              <a:t>Telemetry</a:t>
            </a:r>
          </a:p>
          <a:p>
            <a:pPr marL="0" indent="0" algn="ctr">
              <a:buNone/>
            </a:pPr>
            <a:r>
              <a:rPr lang="en-US" sz="2800" dirty="0">
                <a:gradFill>
                  <a:gsLst>
                    <a:gs pos="2917">
                      <a:schemeClr val="tx1"/>
                    </a:gs>
                    <a:gs pos="30000">
                      <a:schemeClr val="tx1"/>
                    </a:gs>
                  </a:gsLst>
                  <a:lin ang="5400000" scaled="0"/>
                </a:gradFill>
              </a:rPr>
              <a:t>Streaming</a:t>
            </a:r>
          </a:p>
        </p:txBody>
      </p:sp>
      <p:pic>
        <p:nvPicPr>
          <p:cNvPr id="7" name="Picture 6">
            <a:extLst>
              <a:ext uri="{FF2B5EF4-FFF2-40B4-BE49-F238E27FC236}">
                <a16:creationId xmlns:a16="http://schemas.microsoft.com/office/drawing/2014/main" id="{19234B51-9A3E-46DB-9D56-389C49F44A3F}"/>
              </a:ext>
            </a:extLst>
          </p:cNvPr>
          <p:cNvPicPr>
            <a:picLocks noChangeAspect="1"/>
          </p:cNvPicPr>
          <p:nvPr/>
        </p:nvPicPr>
        <p:blipFill>
          <a:blip r:embed="rId4"/>
          <a:stretch>
            <a:fillRect/>
          </a:stretch>
        </p:blipFill>
        <p:spPr>
          <a:xfrm>
            <a:off x="1457212" y="1619662"/>
            <a:ext cx="2819794" cy="2372056"/>
          </a:xfrm>
          <a:prstGeom prst="rect">
            <a:avLst/>
          </a:prstGeom>
        </p:spPr>
      </p:pic>
      <p:pic>
        <p:nvPicPr>
          <p:cNvPr id="8" name="Picture 7">
            <a:extLst>
              <a:ext uri="{FF2B5EF4-FFF2-40B4-BE49-F238E27FC236}">
                <a16:creationId xmlns:a16="http://schemas.microsoft.com/office/drawing/2014/main" id="{743606FA-6ABD-49EB-96A7-469197861842}"/>
              </a:ext>
            </a:extLst>
          </p:cNvPr>
          <p:cNvPicPr>
            <a:picLocks noChangeAspect="1"/>
          </p:cNvPicPr>
          <p:nvPr/>
        </p:nvPicPr>
        <p:blipFill>
          <a:blip r:embed="rId5"/>
          <a:stretch>
            <a:fillRect/>
          </a:stretch>
        </p:blipFill>
        <p:spPr>
          <a:xfrm>
            <a:off x="7819226" y="1686899"/>
            <a:ext cx="2638793" cy="2391109"/>
          </a:xfrm>
          <a:prstGeom prst="rect">
            <a:avLst/>
          </a:prstGeom>
        </p:spPr>
      </p:pic>
      <p:pic>
        <p:nvPicPr>
          <p:cNvPr id="12" name="Picture 11">
            <a:extLst>
              <a:ext uri="{FF2B5EF4-FFF2-40B4-BE49-F238E27FC236}">
                <a16:creationId xmlns:a16="http://schemas.microsoft.com/office/drawing/2014/main" id="{861AB895-4930-4875-84A9-7624781E2048}"/>
              </a:ext>
            </a:extLst>
          </p:cNvPr>
          <p:cNvPicPr>
            <a:picLocks noChangeAspect="1"/>
          </p:cNvPicPr>
          <p:nvPr/>
        </p:nvPicPr>
        <p:blipFill>
          <a:blip r:embed="rId6"/>
          <a:stretch>
            <a:fillRect/>
          </a:stretch>
        </p:blipFill>
        <p:spPr>
          <a:xfrm>
            <a:off x="4616785" y="1686899"/>
            <a:ext cx="2772162" cy="2391109"/>
          </a:xfrm>
          <a:prstGeom prst="rect">
            <a:avLst/>
          </a:prstGeom>
        </p:spPr>
      </p:pic>
    </p:spTree>
    <p:extLst>
      <p:ext uri="{BB962C8B-B14F-4D97-AF65-F5344CB8AC3E}">
        <p14:creationId xmlns:p14="http://schemas.microsoft.com/office/powerpoint/2010/main" val="623596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animEffect transition="in" filter="fade">
                                      <p:cBhvr>
                                        <p:cTn id="15" dur="500"/>
                                        <p:tgtEl>
                                          <p:spTgt spid="9">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xEl>
                                              <p:pRg st="2" end="2"/>
                                            </p:txEl>
                                          </p:spTgt>
                                        </p:tgtEl>
                                        <p:attrNameLst>
                                          <p:attrName>style.visibility</p:attrName>
                                        </p:attrNameLst>
                                      </p:cBhvr>
                                      <p:to>
                                        <p:strVal val="visible"/>
                                      </p:to>
                                    </p:set>
                                    <p:animEffect transition="in" filter="fade">
                                      <p:cBhvr>
                                        <p:cTn id="20" dur="500"/>
                                        <p:tgtEl>
                                          <p:spTgt spid="9">
                                            <p:txEl>
                                              <p:pRg st="2" end="2"/>
                                            </p:txEl>
                                          </p:spTgt>
                                        </p:tgtEl>
                                      </p:cBhvr>
                                    </p:animEffect>
                                  </p:childTnLst>
                                </p:cTn>
                              </p:par>
                              <p:par>
                                <p:cTn id="21" presetID="9" presetClass="emph" presetSubtype="0" nodeType="withEffect">
                                  <p:stCondLst>
                                    <p:cond delay="0"/>
                                  </p:stCondLst>
                                  <p:childTnLst>
                                    <p:set>
                                      <p:cBhvr>
                                        <p:cTn id="22" dur="indefinite"/>
                                        <p:tgtEl>
                                          <p:spTgt spid="9">
                                            <p:txEl>
                                              <p:pRg st="1" end="1"/>
                                            </p:txEl>
                                          </p:spTgt>
                                        </p:tgtEl>
                                        <p:attrNameLst>
                                          <p:attrName>style.opacity</p:attrName>
                                        </p:attrNameLst>
                                      </p:cBhvr>
                                      <p:to>
                                        <p:strVal val="0.25"/>
                                      </p:to>
                                    </p:set>
                                    <p:animEffect filter="image" prLst="opacity: 0.25">
                                      <p:cBhvr rctx="IE">
                                        <p:cTn id="23" dur="indefinite"/>
                                        <p:tgtEl>
                                          <p:spTgt spid="9">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9">
                                            <p:txEl>
                                              <p:pRg st="3" end="3"/>
                                            </p:txEl>
                                          </p:spTgt>
                                        </p:tgtEl>
                                        <p:attrNameLst>
                                          <p:attrName>style.visibility</p:attrName>
                                        </p:attrNameLst>
                                      </p:cBhvr>
                                      <p:to>
                                        <p:strVal val="visible"/>
                                      </p:to>
                                    </p:set>
                                    <p:animEffect transition="in" filter="fade">
                                      <p:cBhvr>
                                        <p:cTn id="28" dur="500"/>
                                        <p:tgtEl>
                                          <p:spTgt spid="9">
                                            <p:txEl>
                                              <p:pRg st="3" end="3"/>
                                            </p:txEl>
                                          </p:spTgt>
                                        </p:tgtEl>
                                      </p:cBhvr>
                                    </p:animEffect>
                                  </p:childTnLst>
                                </p:cTn>
                              </p:par>
                              <p:par>
                                <p:cTn id="29" presetID="9" presetClass="emph" presetSubtype="0" nodeType="withEffect">
                                  <p:stCondLst>
                                    <p:cond delay="0"/>
                                  </p:stCondLst>
                                  <p:childTnLst>
                                    <p:set>
                                      <p:cBhvr>
                                        <p:cTn id="30" dur="indefinite"/>
                                        <p:tgtEl>
                                          <p:spTgt spid="9">
                                            <p:txEl>
                                              <p:pRg st="2" end="2"/>
                                            </p:txEl>
                                          </p:spTgt>
                                        </p:tgtEl>
                                        <p:attrNameLst>
                                          <p:attrName>style.opacity</p:attrName>
                                        </p:attrNameLst>
                                      </p:cBhvr>
                                      <p:to>
                                        <p:strVal val="0.25"/>
                                      </p:to>
                                    </p:set>
                                    <p:animEffect filter="image" prLst="opacity: 0.25">
                                      <p:cBhvr rctx="IE">
                                        <p:cTn id="31" dur="indefinite"/>
                                        <p:tgtEl>
                                          <p:spTgt spid="9">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1">
                                            <p:txEl>
                                              <p:pRg st="0" end="0"/>
                                            </p:txEl>
                                          </p:spTgt>
                                        </p:tgtEl>
                                        <p:attrNameLst>
                                          <p:attrName>style.visibility</p:attrName>
                                        </p:attrNameLst>
                                      </p:cBhvr>
                                      <p:to>
                                        <p:strVal val="visible"/>
                                      </p:to>
                                    </p:set>
                                    <p:animEffect transition="in" filter="fade">
                                      <p:cBhvr>
                                        <p:cTn id="39" dur="500"/>
                                        <p:tgtEl>
                                          <p:spTgt spid="11">
                                            <p:txEl>
                                              <p:pRg st="0" end="0"/>
                                            </p:txEl>
                                          </p:spTgt>
                                        </p:tgtEl>
                                      </p:cBhvr>
                                    </p:animEffect>
                                  </p:childTnLst>
                                </p:cTn>
                              </p:par>
                              <p:par>
                                <p:cTn id="40" presetID="9" presetClass="emph" presetSubtype="0" nodeType="withEffect">
                                  <p:stCondLst>
                                    <p:cond delay="0"/>
                                  </p:stCondLst>
                                  <p:childTnLst>
                                    <p:set>
                                      <p:cBhvr>
                                        <p:cTn id="41" dur="indefinite"/>
                                        <p:tgtEl>
                                          <p:spTgt spid="7"/>
                                        </p:tgtEl>
                                        <p:attrNameLst>
                                          <p:attrName>style.opacity</p:attrName>
                                        </p:attrNameLst>
                                      </p:cBhvr>
                                      <p:to>
                                        <p:strVal val="0.25"/>
                                      </p:to>
                                    </p:set>
                                    <p:animEffect filter="image" prLst="opacity: 0.25">
                                      <p:cBhvr rctx="IE">
                                        <p:cTn id="42" dur="indefinite"/>
                                        <p:tgtEl>
                                          <p:spTgt spid="7"/>
                                        </p:tgtEl>
                                      </p:cBhvr>
                                    </p:animEffect>
                                  </p:childTnLst>
                                </p:cTn>
                              </p:par>
                              <p:par>
                                <p:cTn id="43" presetID="9" presetClass="emph" presetSubtype="0" nodeType="withEffect">
                                  <p:stCondLst>
                                    <p:cond delay="0"/>
                                  </p:stCondLst>
                                  <p:childTnLst>
                                    <p:set>
                                      <p:cBhvr>
                                        <p:cTn id="44" dur="indefinite"/>
                                        <p:tgtEl>
                                          <p:spTgt spid="9">
                                            <p:txEl>
                                              <p:pRg st="0" end="0"/>
                                            </p:txEl>
                                          </p:spTgt>
                                        </p:tgtEl>
                                        <p:attrNameLst>
                                          <p:attrName>style.opacity</p:attrName>
                                        </p:attrNameLst>
                                      </p:cBhvr>
                                      <p:to>
                                        <p:strVal val="0.25"/>
                                      </p:to>
                                    </p:set>
                                    <p:animEffect filter="image" prLst="opacity: 0.25">
                                      <p:cBhvr rctx="IE">
                                        <p:cTn id="45" dur="indefinite"/>
                                        <p:tgtEl>
                                          <p:spTgt spid="9">
                                            <p:txEl>
                                              <p:pRg st="0" end="0"/>
                                            </p:txEl>
                                          </p:spTgt>
                                        </p:tgtEl>
                                      </p:cBhvr>
                                    </p:animEffect>
                                  </p:childTnLst>
                                </p:cTn>
                              </p:par>
                              <p:par>
                                <p:cTn id="46" presetID="9" presetClass="emph" presetSubtype="0" nodeType="withEffect">
                                  <p:stCondLst>
                                    <p:cond delay="0"/>
                                  </p:stCondLst>
                                  <p:childTnLst>
                                    <p:set>
                                      <p:cBhvr>
                                        <p:cTn id="47" dur="indefinite"/>
                                        <p:tgtEl>
                                          <p:spTgt spid="9">
                                            <p:txEl>
                                              <p:pRg st="3" end="3"/>
                                            </p:txEl>
                                          </p:spTgt>
                                        </p:tgtEl>
                                        <p:attrNameLst>
                                          <p:attrName>style.opacity</p:attrName>
                                        </p:attrNameLst>
                                      </p:cBhvr>
                                      <p:to>
                                        <p:strVal val="0.25"/>
                                      </p:to>
                                    </p:set>
                                    <p:animEffect filter="image" prLst="opacity: 0.25">
                                      <p:cBhvr rctx="IE">
                                        <p:cTn id="48" dur="indefinite"/>
                                        <p:tgtEl>
                                          <p:spTgt spid="9">
                                            <p:txEl>
                                              <p:pRg st="3" end="3"/>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1">
                                            <p:txEl>
                                              <p:pRg st="1" end="1"/>
                                            </p:txEl>
                                          </p:spTgt>
                                        </p:tgtEl>
                                        <p:attrNameLst>
                                          <p:attrName>style.visibility</p:attrName>
                                        </p:attrNameLst>
                                      </p:cBhvr>
                                      <p:to>
                                        <p:strVal val="visible"/>
                                      </p:to>
                                    </p:set>
                                    <p:animEffect transition="in" filter="fade">
                                      <p:cBhvr>
                                        <p:cTn id="53" dur="500"/>
                                        <p:tgtEl>
                                          <p:spTgt spid="11">
                                            <p:txEl>
                                              <p:pRg st="1" end="1"/>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11">
                                            <p:txEl>
                                              <p:pRg st="2" end="2"/>
                                            </p:txEl>
                                          </p:spTgt>
                                        </p:tgtEl>
                                        <p:attrNameLst>
                                          <p:attrName>style.visibility</p:attrName>
                                        </p:attrNameLst>
                                      </p:cBhvr>
                                      <p:to>
                                        <p:strVal val="visible"/>
                                      </p:to>
                                    </p:set>
                                    <p:animEffect transition="in" filter="fade">
                                      <p:cBhvr>
                                        <p:cTn id="58" dur="500"/>
                                        <p:tgtEl>
                                          <p:spTgt spid="11">
                                            <p:txEl>
                                              <p:pRg st="2" end="2"/>
                                            </p:txEl>
                                          </p:spTgt>
                                        </p:tgtEl>
                                      </p:cBhvr>
                                    </p:animEffect>
                                  </p:childTnLst>
                                </p:cTn>
                              </p:par>
                              <p:par>
                                <p:cTn id="59" presetID="9" presetClass="emph" presetSubtype="0" nodeType="withEffect">
                                  <p:stCondLst>
                                    <p:cond delay="0"/>
                                  </p:stCondLst>
                                  <p:childTnLst>
                                    <p:set>
                                      <p:cBhvr>
                                        <p:cTn id="60" dur="indefinite"/>
                                        <p:tgtEl>
                                          <p:spTgt spid="11">
                                            <p:txEl>
                                              <p:pRg st="1" end="1"/>
                                            </p:txEl>
                                          </p:spTgt>
                                        </p:tgtEl>
                                        <p:attrNameLst>
                                          <p:attrName>style.opacity</p:attrName>
                                        </p:attrNameLst>
                                      </p:cBhvr>
                                      <p:to>
                                        <p:strVal val="0.25"/>
                                      </p:to>
                                    </p:set>
                                    <p:animEffect filter="image" prLst="opacity: 0.25">
                                      <p:cBhvr rctx="IE">
                                        <p:cTn id="61" dur="indefinite"/>
                                        <p:tgtEl>
                                          <p:spTgt spid="11">
                                            <p:txEl>
                                              <p:pRg st="1" end="1"/>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8"/>
                                        </p:tgtEl>
                                        <p:attrNameLst>
                                          <p:attrName>style.visibility</p:attrName>
                                        </p:attrNameLst>
                                      </p:cBhvr>
                                      <p:to>
                                        <p:strVal val="visible"/>
                                      </p:to>
                                    </p:set>
                                    <p:animEffect transition="in" filter="fade">
                                      <p:cBhvr>
                                        <p:cTn id="66" dur="500"/>
                                        <p:tgtEl>
                                          <p:spTgt spid="8"/>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10">
                                            <p:txEl>
                                              <p:pRg st="0" end="0"/>
                                            </p:txEl>
                                          </p:spTgt>
                                        </p:tgtEl>
                                        <p:attrNameLst>
                                          <p:attrName>style.visibility</p:attrName>
                                        </p:attrNameLst>
                                      </p:cBhvr>
                                      <p:to>
                                        <p:strVal val="visible"/>
                                      </p:to>
                                    </p:set>
                                    <p:animEffect transition="in" filter="fade">
                                      <p:cBhvr>
                                        <p:cTn id="69" dur="500"/>
                                        <p:tgtEl>
                                          <p:spTgt spid="10">
                                            <p:txEl>
                                              <p:pRg st="0" end="0"/>
                                            </p:txEl>
                                          </p:spTgt>
                                        </p:tgtEl>
                                      </p:cBhvr>
                                    </p:animEffect>
                                  </p:childTnLst>
                                </p:cTn>
                              </p:par>
                              <p:par>
                                <p:cTn id="70" presetID="9" presetClass="emph" presetSubtype="0" nodeType="withEffect">
                                  <p:stCondLst>
                                    <p:cond delay="0"/>
                                  </p:stCondLst>
                                  <p:childTnLst>
                                    <p:set>
                                      <p:cBhvr>
                                        <p:cTn id="71" dur="indefinite"/>
                                        <p:tgtEl>
                                          <p:spTgt spid="12"/>
                                        </p:tgtEl>
                                        <p:attrNameLst>
                                          <p:attrName>style.opacity</p:attrName>
                                        </p:attrNameLst>
                                      </p:cBhvr>
                                      <p:to>
                                        <p:strVal val="0.25"/>
                                      </p:to>
                                    </p:set>
                                    <p:animEffect filter="image" prLst="opacity: 0.25">
                                      <p:cBhvr rctx="IE">
                                        <p:cTn id="72" dur="indefinite"/>
                                        <p:tgtEl>
                                          <p:spTgt spid="12"/>
                                        </p:tgtEl>
                                      </p:cBhvr>
                                    </p:animEffect>
                                  </p:childTnLst>
                                </p:cTn>
                              </p:par>
                              <p:par>
                                <p:cTn id="73" presetID="9" presetClass="emph" presetSubtype="0" nodeType="withEffect">
                                  <p:stCondLst>
                                    <p:cond delay="0"/>
                                  </p:stCondLst>
                                  <p:childTnLst>
                                    <p:set>
                                      <p:cBhvr>
                                        <p:cTn id="74" dur="indefinite"/>
                                        <p:tgtEl>
                                          <p:spTgt spid="11">
                                            <p:txEl>
                                              <p:pRg st="0" end="0"/>
                                            </p:txEl>
                                          </p:spTgt>
                                        </p:tgtEl>
                                        <p:attrNameLst>
                                          <p:attrName>style.opacity</p:attrName>
                                        </p:attrNameLst>
                                      </p:cBhvr>
                                      <p:to>
                                        <p:strVal val="0.25"/>
                                      </p:to>
                                    </p:set>
                                    <p:animEffect filter="image" prLst="opacity: 0.25">
                                      <p:cBhvr rctx="IE">
                                        <p:cTn id="75" dur="indefinite"/>
                                        <p:tgtEl>
                                          <p:spTgt spid="11">
                                            <p:txEl>
                                              <p:pRg st="0" end="0"/>
                                            </p:txEl>
                                          </p:spTgt>
                                        </p:tgtEl>
                                      </p:cBhvr>
                                    </p:animEffect>
                                  </p:childTnLst>
                                </p:cTn>
                              </p:par>
                              <p:par>
                                <p:cTn id="76" presetID="9" presetClass="emph" presetSubtype="0" nodeType="withEffect">
                                  <p:stCondLst>
                                    <p:cond delay="0"/>
                                  </p:stCondLst>
                                  <p:childTnLst>
                                    <p:set>
                                      <p:cBhvr>
                                        <p:cTn id="77" dur="indefinite"/>
                                        <p:tgtEl>
                                          <p:spTgt spid="11">
                                            <p:txEl>
                                              <p:pRg st="2" end="2"/>
                                            </p:txEl>
                                          </p:spTgt>
                                        </p:tgtEl>
                                        <p:attrNameLst>
                                          <p:attrName>style.opacity</p:attrName>
                                        </p:attrNameLst>
                                      </p:cBhvr>
                                      <p:to>
                                        <p:strVal val="0.25"/>
                                      </p:to>
                                    </p:set>
                                    <p:animEffect filter="image" prLst="opacity: 0.25">
                                      <p:cBhvr rctx="IE">
                                        <p:cTn id="78" dur="indefinite"/>
                                        <p:tgtEl>
                                          <p:spTgt spid="11">
                                            <p:txEl>
                                              <p:pRg st="2" end="2"/>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10">
                                            <p:txEl>
                                              <p:pRg st="1" end="1"/>
                                            </p:txEl>
                                          </p:spTgt>
                                        </p:tgtEl>
                                        <p:attrNameLst>
                                          <p:attrName>style.visibility</p:attrName>
                                        </p:attrNameLst>
                                      </p:cBhvr>
                                      <p:to>
                                        <p:strVal val="visible"/>
                                      </p:to>
                                    </p:set>
                                    <p:animEffect transition="in" filter="fade">
                                      <p:cBhvr>
                                        <p:cTn id="83" dur="500"/>
                                        <p:tgtEl>
                                          <p:spTgt spid="10">
                                            <p:txEl>
                                              <p:pRg st="1" end="1"/>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grpId="0" nodeType="clickEffect">
                                  <p:stCondLst>
                                    <p:cond delay="0"/>
                                  </p:stCondLst>
                                  <p:childTnLst>
                                    <p:set>
                                      <p:cBhvr>
                                        <p:cTn id="87" dur="1" fill="hold">
                                          <p:stCondLst>
                                            <p:cond delay="0"/>
                                          </p:stCondLst>
                                        </p:cTn>
                                        <p:tgtEl>
                                          <p:spTgt spid="10">
                                            <p:txEl>
                                              <p:pRg st="2" end="2"/>
                                            </p:txEl>
                                          </p:spTgt>
                                        </p:tgtEl>
                                        <p:attrNameLst>
                                          <p:attrName>style.visibility</p:attrName>
                                        </p:attrNameLst>
                                      </p:cBhvr>
                                      <p:to>
                                        <p:strVal val="visible"/>
                                      </p:to>
                                    </p:set>
                                    <p:animEffect transition="in" filter="fade">
                                      <p:cBhvr>
                                        <p:cTn id="88" dur="500"/>
                                        <p:tgtEl>
                                          <p:spTgt spid="10">
                                            <p:txEl>
                                              <p:pRg st="2" end="2"/>
                                            </p:txEl>
                                          </p:spTgt>
                                        </p:tgtEl>
                                      </p:cBhvr>
                                    </p:animEffect>
                                  </p:childTnLst>
                                </p:cTn>
                              </p:par>
                              <p:par>
                                <p:cTn id="89" presetID="9" presetClass="emph" presetSubtype="0" nodeType="withEffect">
                                  <p:stCondLst>
                                    <p:cond delay="0"/>
                                  </p:stCondLst>
                                  <p:childTnLst>
                                    <p:set>
                                      <p:cBhvr>
                                        <p:cTn id="90" dur="indefinite"/>
                                        <p:tgtEl>
                                          <p:spTgt spid="10">
                                            <p:txEl>
                                              <p:pRg st="1" end="1"/>
                                            </p:txEl>
                                          </p:spTgt>
                                        </p:tgtEl>
                                        <p:attrNameLst>
                                          <p:attrName>style.opacity</p:attrName>
                                        </p:attrNameLst>
                                      </p:cBhvr>
                                      <p:to>
                                        <p:strVal val="0.25"/>
                                      </p:to>
                                    </p:set>
                                    <p:animEffect filter="image" prLst="opacity: 0.25">
                                      <p:cBhvr rctx="IE">
                                        <p:cTn id="91" dur="indefinite"/>
                                        <p:tgtEl>
                                          <p:spTgt spid="10">
                                            <p:txEl>
                                              <p:pRg st="1" end="1"/>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10">
                                            <p:txEl>
                                              <p:pRg st="3" end="3"/>
                                            </p:txEl>
                                          </p:spTgt>
                                        </p:tgtEl>
                                        <p:attrNameLst>
                                          <p:attrName>style.visibility</p:attrName>
                                        </p:attrNameLst>
                                      </p:cBhvr>
                                      <p:to>
                                        <p:strVal val="visible"/>
                                      </p:to>
                                    </p:set>
                                    <p:animEffect transition="in" filter="fade">
                                      <p:cBhvr>
                                        <p:cTn id="96" dur="500"/>
                                        <p:tgtEl>
                                          <p:spTgt spid="10">
                                            <p:txEl>
                                              <p:pRg st="3" end="3"/>
                                            </p:txEl>
                                          </p:spTgt>
                                        </p:tgtEl>
                                      </p:cBhvr>
                                    </p:animEffect>
                                  </p:childTnLst>
                                </p:cTn>
                              </p:par>
                              <p:par>
                                <p:cTn id="97" presetID="9" presetClass="emph" presetSubtype="0" nodeType="withEffect">
                                  <p:stCondLst>
                                    <p:cond delay="0"/>
                                  </p:stCondLst>
                                  <p:childTnLst>
                                    <p:set>
                                      <p:cBhvr>
                                        <p:cTn id="98" dur="indefinite"/>
                                        <p:tgtEl>
                                          <p:spTgt spid="10">
                                            <p:txEl>
                                              <p:pRg st="2" end="2"/>
                                            </p:txEl>
                                          </p:spTgt>
                                        </p:tgtEl>
                                        <p:attrNameLst>
                                          <p:attrName>style.opacity</p:attrName>
                                        </p:attrNameLst>
                                      </p:cBhvr>
                                      <p:to>
                                        <p:strVal val="0.25"/>
                                      </p:to>
                                    </p:set>
                                    <p:animEffect filter="image" prLst="opacity: 0.25">
                                      <p:cBhvr rctx="IE">
                                        <p:cTn id="99" dur="indefinite"/>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P spid="10" grpId="0" uiExpand="1" build="p"/>
      <p:bldP spid="11"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5000"/>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6F64E9-BDC9-4C71-AA94-FF50438C4675}"/>
              </a:ext>
            </a:extLst>
          </p:cNvPr>
          <p:cNvSpPr>
            <a:spLocks noGrp="1"/>
          </p:cNvSpPr>
          <p:nvPr>
            <p:ph type="title"/>
          </p:nvPr>
        </p:nvSpPr>
        <p:spPr>
          <a:xfrm>
            <a:off x="423334" y="274639"/>
            <a:ext cx="11159066" cy="1143000"/>
          </a:xfrm>
        </p:spPr>
        <p:txBody>
          <a:bodyPr wrap="square" anchor="ctr">
            <a:normAutofit/>
          </a:bodyPr>
          <a:lstStyle/>
          <a:p>
            <a:r>
              <a:rPr lang="en-US" dirty="0"/>
              <a:t>Azure Event Grid</a:t>
            </a:r>
            <a:endParaRPr lang="en-NL" dirty="0"/>
          </a:p>
        </p:txBody>
      </p:sp>
      <p:grpSp>
        <p:nvGrpSpPr>
          <p:cNvPr id="17" name="Group 16">
            <a:extLst>
              <a:ext uri="{FF2B5EF4-FFF2-40B4-BE49-F238E27FC236}">
                <a16:creationId xmlns:a16="http://schemas.microsoft.com/office/drawing/2014/main" id="{65BF6E18-1241-4050-B0FC-00CBFCE0ED3C}"/>
              </a:ext>
            </a:extLst>
          </p:cNvPr>
          <p:cNvGrpSpPr/>
          <p:nvPr/>
        </p:nvGrpSpPr>
        <p:grpSpPr>
          <a:xfrm>
            <a:off x="443960" y="2607120"/>
            <a:ext cx="3318750" cy="2943562"/>
            <a:chOff x="443960" y="2607120"/>
            <a:chExt cx="3318750" cy="2943562"/>
          </a:xfrm>
        </p:grpSpPr>
        <p:sp>
          <p:nvSpPr>
            <p:cNvPr id="9" name="Rectangle 8" descr="Inbox1">
              <a:extLst>
                <a:ext uri="{FF2B5EF4-FFF2-40B4-BE49-F238E27FC236}">
                  <a16:creationId xmlns:a16="http://schemas.microsoft.com/office/drawing/2014/main" id="{A8987490-ED4C-4C3B-BC76-CE3BC68357BA}"/>
                </a:ext>
              </a:extLst>
            </p:cNvPr>
            <p:cNvSpPr/>
            <p:nvPr/>
          </p:nvSpPr>
          <p:spPr>
            <a:xfrm>
              <a:off x="1522554" y="2607120"/>
              <a:ext cx="1161562" cy="1161562"/>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0" name="Freeform: Shape 9">
              <a:extLst>
                <a:ext uri="{FF2B5EF4-FFF2-40B4-BE49-F238E27FC236}">
                  <a16:creationId xmlns:a16="http://schemas.microsoft.com/office/drawing/2014/main" id="{CB5CAE09-1DC2-45CD-A5AB-60871F5DD440}"/>
                </a:ext>
              </a:extLst>
            </p:cNvPr>
            <p:cNvSpPr/>
            <p:nvPr/>
          </p:nvSpPr>
          <p:spPr>
            <a:xfrm>
              <a:off x="443960" y="4830682"/>
              <a:ext cx="3318750" cy="720000"/>
            </a:xfrm>
            <a:custGeom>
              <a:avLst/>
              <a:gdLst>
                <a:gd name="connsiteX0" fmla="*/ 0 w 3318750"/>
                <a:gd name="connsiteY0" fmla="*/ 0 h 720000"/>
                <a:gd name="connsiteX1" fmla="*/ 3318750 w 3318750"/>
                <a:gd name="connsiteY1" fmla="*/ 0 h 720000"/>
                <a:gd name="connsiteX2" fmla="*/ 3318750 w 3318750"/>
                <a:gd name="connsiteY2" fmla="*/ 720000 h 720000"/>
                <a:gd name="connsiteX3" fmla="*/ 0 w 3318750"/>
                <a:gd name="connsiteY3" fmla="*/ 720000 h 720000"/>
                <a:gd name="connsiteX4" fmla="*/ 0 w 3318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750" h="720000">
                  <a:moveTo>
                    <a:pt x="0" y="0"/>
                  </a:moveTo>
                  <a:lnTo>
                    <a:pt x="3318750" y="0"/>
                  </a:lnTo>
                  <a:lnTo>
                    <a:pt x="3318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baseline="0"/>
                <a:t>Fully-managed event routing</a:t>
              </a:r>
              <a:endParaRPr lang="en-US" sz="2100" kern="1200"/>
            </a:p>
          </p:txBody>
        </p:sp>
      </p:grpSp>
      <p:grpSp>
        <p:nvGrpSpPr>
          <p:cNvPr id="18" name="Group 17">
            <a:extLst>
              <a:ext uri="{FF2B5EF4-FFF2-40B4-BE49-F238E27FC236}">
                <a16:creationId xmlns:a16="http://schemas.microsoft.com/office/drawing/2014/main" id="{1036CCA7-B153-4B91-B5C5-C499AD25FADF}"/>
              </a:ext>
            </a:extLst>
          </p:cNvPr>
          <p:cNvGrpSpPr/>
          <p:nvPr/>
        </p:nvGrpSpPr>
        <p:grpSpPr>
          <a:xfrm>
            <a:off x="4343492" y="2607120"/>
            <a:ext cx="3318750" cy="2943562"/>
            <a:chOff x="4343492" y="2607120"/>
            <a:chExt cx="3318750" cy="2943562"/>
          </a:xfrm>
        </p:grpSpPr>
        <p:sp>
          <p:nvSpPr>
            <p:cNvPr id="12" name="Rectangle 11" descr="Stopwatch">
              <a:extLst>
                <a:ext uri="{FF2B5EF4-FFF2-40B4-BE49-F238E27FC236}">
                  <a16:creationId xmlns:a16="http://schemas.microsoft.com/office/drawing/2014/main" id="{F9003391-84CA-40D1-9C79-FC91F423D78A}"/>
                </a:ext>
              </a:extLst>
            </p:cNvPr>
            <p:cNvSpPr/>
            <p:nvPr/>
          </p:nvSpPr>
          <p:spPr>
            <a:xfrm>
              <a:off x="5422085" y="2607120"/>
              <a:ext cx="1161562" cy="1161562"/>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3" name="Freeform: Shape 12">
              <a:extLst>
                <a:ext uri="{FF2B5EF4-FFF2-40B4-BE49-F238E27FC236}">
                  <a16:creationId xmlns:a16="http://schemas.microsoft.com/office/drawing/2014/main" id="{B5878E88-2F2F-4724-A3D3-FDDF7A05A01E}"/>
                </a:ext>
              </a:extLst>
            </p:cNvPr>
            <p:cNvSpPr/>
            <p:nvPr/>
          </p:nvSpPr>
          <p:spPr>
            <a:xfrm>
              <a:off x="4343492" y="4830682"/>
              <a:ext cx="3318750" cy="720000"/>
            </a:xfrm>
            <a:custGeom>
              <a:avLst/>
              <a:gdLst>
                <a:gd name="connsiteX0" fmla="*/ 0 w 3318750"/>
                <a:gd name="connsiteY0" fmla="*/ 0 h 720000"/>
                <a:gd name="connsiteX1" fmla="*/ 3318750 w 3318750"/>
                <a:gd name="connsiteY1" fmla="*/ 0 h 720000"/>
                <a:gd name="connsiteX2" fmla="*/ 3318750 w 3318750"/>
                <a:gd name="connsiteY2" fmla="*/ 720000 h 720000"/>
                <a:gd name="connsiteX3" fmla="*/ 0 w 3318750"/>
                <a:gd name="connsiteY3" fmla="*/ 720000 h 720000"/>
                <a:gd name="connsiteX4" fmla="*/ 0 w 3318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750" h="720000">
                  <a:moveTo>
                    <a:pt x="0" y="0"/>
                  </a:moveTo>
                  <a:lnTo>
                    <a:pt x="3318750" y="0"/>
                  </a:lnTo>
                  <a:lnTo>
                    <a:pt x="3318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baseline="0"/>
                <a:t>Near real-time event delivery at scale</a:t>
              </a:r>
              <a:endParaRPr lang="en-US" sz="2100" kern="1200"/>
            </a:p>
          </p:txBody>
        </p:sp>
      </p:grpSp>
      <p:grpSp>
        <p:nvGrpSpPr>
          <p:cNvPr id="19" name="Group 18">
            <a:extLst>
              <a:ext uri="{FF2B5EF4-FFF2-40B4-BE49-F238E27FC236}">
                <a16:creationId xmlns:a16="http://schemas.microsoft.com/office/drawing/2014/main" id="{DEA0F7F9-261E-46D8-8BE4-85AAA4674454}"/>
              </a:ext>
            </a:extLst>
          </p:cNvPr>
          <p:cNvGrpSpPr/>
          <p:nvPr/>
        </p:nvGrpSpPr>
        <p:grpSpPr>
          <a:xfrm>
            <a:off x="8243023" y="2607120"/>
            <a:ext cx="3318750" cy="2943562"/>
            <a:chOff x="8243023" y="2607120"/>
            <a:chExt cx="3318750" cy="2943562"/>
          </a:xfrm>
        </p:grpSpPr>
        <p:sp>
          <p:nvSpPr>
            <p:cNvPr id="15" name="Rectangle 14" descr="Checkmark">
              <a:extLst>
                <a:ext uri="{FF2B5EF4-FFF2-40B4-BE49-F238E27FC236}">
                  <a16:creationId xmlns:a16="http://schemas.microsoft.com/office/drawing/2014/main" id="{FD0BF642-5BB0-4A4B-B999-1C3E93CDB605}"/>
                </a:ext>
              </a:extLst>
            </p:cNvPr>
            <p:cNvSpPr/>
            <p:nvPr/>
          </p:nvSpPr>
          <p:spPr>
            <a:xfrm>
              <a:off x="9321617" y="2607120"/>
              <a:ext cx="1161562" cy="1161562"/>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6" name="Freeform: Shape 15">
              <a:extLst>
                <a:ext uri="{FF2B5EF4-FFF2-40B4-BE49-F238E27FC236}">
                  <a16:creationId xmlns:a16="http://schemas.microsoft.com/office/drawing/2014/main" id="{95D5B5BB-FE12-4DE8-A185-BEFB65943DF8}"/>
                </a:ext>
              </a:extLst>
            </p:cNvPr>
            <p:cNvSpPr/>
            <p:nvPr/>
          </p:nvSpPr>
          <p:spPr>
            <a:xfrm>
              <a:off x="8243023" y="4830682"/>
              <a:ext cx="3318750" cy="720000"/>
            </a:xfrm>
            <a:custGeom>
              <a:avLst/>
              <a:gdLst>
                <a:gd name="connsiteX0" fmla="*/ 0 w 3318750"/>
                <a:gd name="connsiteY0" fmla="*/ 0 h 720000"/>
                <a:gd name="connsiteX1" fmla="*/ 3318750 w 3318750"/>
                <a:gd name="connsiteY1" fmla="*/ 0 h 720000"/>
                <a:gd name="connsiteX2" fmla="*/ 3318750 w 3318750"/>
                <a:gd name="connsiteY2" fmla="*/ 720000 h 720000"/>
                <a:gd name="connsiteX3" fmla="*/ 0 w 3318750"/>
                <a:gd name="connsiteY3" fmla="*/ 720000 h 720000"/>
                <a:gd name="connsiteX4" fmla="*/ 0 w 3318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750" h="720000">
                  <a:moveTo>
                    <a:pt x="0" y="0"/>
                  </a:moveTo>
                  <a:lnTo>
                    <a:pt x="3318750" y="0"/>
                  </a:lnTo>
                  <a:lnTo>
                    <a:pt x="3318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baseline="0"/>
                <a:t>Broad coverage within Azure and beyond</a:t>
              </a:r>
              <a:endParaRPr lang="en-US" sz="2100" kern="1200"/>
            </a:p>
          </p:txBody>
        </p:sp>
      </p:grpSp>
    </p:spTree>
    <p:extLst>
      <p:ext uri="{BB962C8B-B14F-4D97-AF65-F5344CB8AC3E}">
        <p14:creationId xmlns:p14="http://schemas.microsoft.com/office/powerpoint/2010/main" val="2508602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par>
                                <p:cTn id="13" presetID="9" presetClass="emph" presetSubtype="0" nodeType="withEffect">
                                  <p:stCondLst>
                                    <p:cond delay="0"/>
                                  </p:stCondLst>
                                  <p:childTnLst>
                                    <p:set>
                                      <p:cBhvr>
                                        <p:cTn id="14" dur="indefinite"/>
                                        <p:tgtEl>
                                          <p:spTgt spid="17"/>
                                        </p:tgtEl>
                                        <p:attrNameLst>
                                          <p:attrName>style.opacity</p:attrName>
                                        </p:attrNameLst>
                                      </p:cBhvr>
                                      <p:to>
                                        <p:strVal val="0.25"/>
                                      </p:to>
                                    </p:set>
                                    <p:animEffect filter="image" prLst="opacity: 0.25">
                                      <p:cBhvr rctx="IE">
                                        <p:cTn id="15" dur="indefinite"/>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par>
                                <p:cTn id="21" presetID="9" presetClass="emph" presetSubtype="0" nodeType="withEffect">
                                  <p:stCondLst>
                                    <p:cond delay="0"/>
                                  </p:stCondLst>
                                  <p:childTnLst>
                                    <p:set>
                                      <p:cBhvr>
                                        <p:cTn id="22" dur="indefinite"/>
                                        <p:tgtEl>
                                          <p:spTgt spid="18"/>
                                        </p:tgtEl>
                                        <p:attrNameLst>
                                          <p:attrName>style.opacity</p:attrName>
                                        </p:attrNameLst>
                                      </p:cBhvr>
                                      <p:to>
                                        <p:strVal val="0.25"/>
                                      </p:to>
                                    </p:set>
                                    <p:animEffect filter="image" prLst="opacity: 0.25">
                                      <p:cBhvr rctx="IE">
                                        <p:cTn id="23" dur="indefinite"/>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348096-A1BB-41E4-96C4-05907DFDF295}"/>
              </a:ext>
            </a:extLst>
          </p:cNvPr>
          <p:cNvSpPr>
            <a:spLocks noGrp="1"/>
          </p:cNvSpPr>
          <p:nvPr>
            <p:ph type="title"/>
          </p:nvPr>
        </p:nvSpPr>
        <p:spPr>
          <a:xfrm>
            <a:off x="423334" y="274639"/>
            <a:ext cx="11159066" cy="1143000"/>
          </a:xfrm>
        </p:spPr>
        <p:txBody>
          <a:bodyPr wrap="square" anchor="ctr">
            <a:normAutofit/>
          </a:bodyPr>
          <a:lstStyle/>
          <a:p>
            <a:r>
              <a:rPr lang="en-US" dirty="0"/>
              <a:t>Benefits</a:t>
            </a:r>
            <a:endParaRPr lang="en-NL" dirty="0"/>
          </a:p>
        </p:txBody>
      </p:sp>
      <p:grpSp>
        <p:nvGrpSpPr>
          <p:cNvPr id="15" name="Group 14">
            <a:extLst>
              <a:ext uri="{FF2B5EF4-FFF2-40B4-BE49-F238E27FC236}">
                <a16:creationId xmlns:a16="http://schemas.microsoft.com/office/drawing/2014/main" id="{B1803BDC-2D79-45BD-818D-90BD54BDCDF8}"/>
              </a:ext>
            </a:extLst>
          </p:cNvPr>
          <p:cNvGrpSpPr/>
          <p:nvPr/>
        </p:nvGrpSpPr>
        <p:grpSpPr>
          <a:xfrm>
            <a:off x="443960" y="2607120"/>
            <a:ext cx="3318750" cy="2943562"/>
            <a:chOff x="443960" y="2607120"/>
            <a:chExt cx="3318750" cy="2943562"/>
          </a:xfrm>
        </p:grpSpPr>
        <p:sp>
          <p:nvSpPr>
            <p:cNvPr id="7" name="Rectangle 6" descr="Lightbulb">
              <a:extLst>
                <a:ext uri="{FF2B5EF4-FFF2-40B4-BE49-F238E27FC236}">
                  <a16:creationId xmlns:a16="http://schemas.microsoft.com/office/drawing/2014/main" id="{D1AA8BCC-9F0C-497C-8B3C-93C9DFF7F5AE}"/>
                </a:ext>
              </a:extLst>
            </p:cNvPr>
            <p:cNvSpPr/>
            <p:nvPr/>
          </p:nvSpPr>
          <p:spPr>
            <a:xfrm>
              <a:off x="1522554" y="2607120"/>
              <a:ext cx="1161562" cy="1161562"/>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8" name="Freeform: Shape 7">
              <a:extLst>
                <a:ext uri="{FF2B5EF4-FFF2-40B4-BE49-F238E27FC236}">
                  <a16:creationId xmlns:a16="http://schemas.microsoft.com/office/drawing/2014/main" id="{B6FBAA93-9E67-43EB-B568-28BBF116863C}"/>
                </a:ext>
              </a:extLst>
            </p:cNvPr>
            <p:cNvSpPr/>
            <p:nvPr/>
          </p:nvSpPr>
          <p:spPr>
            <a:xfrm>
              <a:off x="443960" y="4830682"/>
              <a:ext cx="3318750" cy="720000"/>
            </a:xfrm>
            <a:custGeom>
              <a:avLst/>
              <a:gdLst>
                <a:gd name="connsiteX0" fmla="*/ 0 w 3318750"/>
                <a:gd name="connsiteY0" fmla="*/ 0 h 720000"/>
                <a:gd name="connsiteX1" fmla="*/ 3318750 w 3318750"/>
                <a:gd name="connsiteY1" fmla="*/ 0 h 720000"/>
                <a:gd name="connsiteX2" fmla="*/ 3318750 w 3318750"/>
                <a:gd name="connsiteY2" fmla="*/ 720000 h 720000"/>
                <a:gd name="connsiteX3" fmla="*/ 0 w 3318750"/>
                <a:gd name="connsiteY3" fmla="*/ 720000 h 720000"/>
                <a:gd name="connsiteX4" fmla="*/ 0 w 3318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750" h="720000">
                  <a:moveTo>
                    <a:pt x="0" y="0"/>
                  </a:moveTo>
                  <a:lnTo>
                    <a:pt x="3318750" y="0"/>
                  </a:lnTo>
                  <a:lnTo>
                    <a:pt x="3318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defRPr cap="all"/>
              </a:pPr>
              <a:r>
                <a:rPr lang="en-US" sz="1800" kern="1200" baseline="0" dirty="0"/>
                <a:t>Focus on innovation and pay per event</a:t>
              </a:r>
              <a:endParaRPr lang="en-US" sz="1800" kern="1200" dirty="0"/>
            </a:p>
          </p:txBody>
        </p:sp>
      </p:grpSp>
      <p:grpSp>
        <p:nvGrpSpPr>
          <p:cNvPr id="16" name="Group 15">
            <a:extLst>
              <a:ext uri="{FF2B5EF4-FFF2-40B4-BE49-F238E27FC236}">
                <a16:creationId xmlns:a16="http://schemas.microsoft.com/office/drawing/2014/main" id="{8AF6EAD2-4F30-4485-B4A9-65D791F8D6BB}"/>
              </a:ext>
            </a:extLst>
          </p:cNvPr>
          <p:cNvGrpSpPr/>
          <p:nvPr/>
        </p:nvGrpSpPr>
        <p:grpSpPr>
          <a:xfrm>
            <a:off x="4343492" y="2607120"/>
            <a:ext cx="3318750" cy="2943562"/>
            <a:chOff x="4343492" y="2607120"/>
            <a:chExt cx="3318750" cy="2943562"/>
          </a:xfrm>
        </p:grpSpPr>
        <p:sp>
          <p:nvSpPr>
            <p:cNvPr id="10" name="Rectangle 9" descr="Gauge">
              <a:extLst>
                <a:ext uri="{FF2B5EF4-FFF2-40B4-BE49-F238E27FC236}">
                  <a16:creationId xmlns:a16="http://schemas.microsoft.com/office/drawing/2014/main" id="{BE71CFD4-DDD3-48C8-B3FB-9111EB69BEFC}"/>
                </a:ext>
              </a:extLst>
            </p:cNvPr>
            <p:cNvSpPr/>
            <p:nvPr/>
          </p:nvSpPr>
          <p:spPr>
            <a:xfrm>
              <a:off x="5422085" y="2607120"/>
              <a:ext cx="1161562" cy="1161562"/>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1" name="Freeform: Shape 10">
              <a:extLst>
                <a:ext uri="{FF2B5EF4-FFF2-40B4-BE49-F238E27FC236}">
                  <a16:creationId xmlns:a16="http://schemas.microsoft.com/office/drawing/2014/main" id="{BF6C533F-9008-4A60-B9FE-FE865F2059C8}"/>
                </a:ext>
              </a:extLst>
            </p:cNvPr>
            <p:cNvSpPr/>
            <p:nvPr/>
          </p:nvSpPr>
          <p:spPr>
            <a:xfrm>
              <a:off x="4343492" y="4830682"/>
              <a:ext cx="3318750" cy="720000"/>
            </a:xfrm>
            <a:custGeom>
              <a:avLst/>
              <a:gdLst>
                <a:gd name="connsiteX0" fmla="*/ 0 w 3318750"/>
                <a:gd name="connsiteY0" fmla="*/ 0 h 720000"/>
                <a:gd name="connsiteX1" fmla="*/ 3318750 w 3318750"/>
                <a:gd name="connsiteY1" fmla="*/ 0 h 720000"/>
                <a:gd name="connsiteX2" fmla="*/ 3318750 w 3318750"/>
                <a:gd name="connsiteY2" fmla="*/ 720000 h 720000"/>
                <a:gd name="connsiteX3" fmla="*/ 0 w 3318750"/>
                <a:gd name="connsiteY3" fmla="*/ 720000 h 720000"/>
                <a:gd name="connsiteX4" fmla="*/ 0 w 3318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750" h="720000">
                  <a:moveTo>
                    <a:pt x="0" y="0"/>
                  </a:moveTo>
                  <a:lnTo>
                    <a:pt x="3318750" y="0"/>
                  </a:lnTo>
                  <a:lnTo>
                    <a:pt x="3318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defRPr cap="all"/>
              </a:pPr>
              <a:r>
                <a:rPr lang="en-US" sz="1800" kern="1200" baseline="0" dirty="0"/>
                <a:t>Ensure reliability and performance for your apps</a:t>
              </a:r>
              <a:endParaRPr lang="en-US" sz="1800" kern="1200" dirty="0"/>
            </a:p>
          </p:txBody>
        </p:sp>
      </p:grpSp>
      <p:grpSp>
        <p:nvGrpSpPr>
          <p:cNvPr id="17" name="Group 16">
            <a:extLst>
              <a:ext uri="{FF2B5EF4-FFF2-40B4-BE49-F238E27FC236}">
                <a16:creationId xmlns:a16="http://schemas.microsoft.com/office/drawing/2014/main" id="{183A7D59-0598-40C4-AE9E-D486A0452012}"/>
              </a:ext>
            </a:extLst>
          </p:cNvPr>
          <p:cNvGrpSpPr/>
          <p:nvPr/>
        </p:nvGrpSpPr>
        <p:grpSpPr>
          <a:xfrm>
            <a:off x="8243023" y="2607120"/>
            <a:ext cx="3318750" cy="2943562"/>
            <a:chOff x="8243023" y="2607120"/>
            <a:chExt cx="3318750" cy="2943562"/>
          </a:xfrm>
        </p:grpSpPr>
        <p:sp>
          <p:nvSpPr>
            <p:cNvPr id="13" name="Rectangle 12" descr="Unlock">
              <a:extLst>
                <a:ext uri="{FF2B5EF4-FFF2-40B4-BE49-F238E27FC236}">
                  <a16:creationId xmlns:a16="http://schemas.microsoft.com/office/drawing/2014/main" id="{0A684EA6-6121-49A2-8243-2D84DB14A254}"/>
                </a:ext>
              </a:extLst>
            </p:cNvPr>
            <p:cNvSpPr/>
            <p:nvPr/>
          </p:nvSpPr>
          <p:spPr>
            <a:xfrm>
              <a:off x="9321617" y="2607120"/>
              <a:ext cx="1161562" cy="1161562"/>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4" name="Freeform: Shape 13">
              <a:extLst>
                <a:ext uri="{FF2B5EF4-FFF2-40B4-BE49-F238E27FC236}">
                  <a16:creationId xmlns:a16="http://schemas.microsoft.com/office/drawing/2014/main" id="{FD71C164-9C00-4895-B53B-8ED52DF7B438}"/>
                </a:ext>
              </a:extLst>
            </p:cNvPr>
            <p:cNvSpPr/>
            <p:nvPr/>
          </p:nvSpPr>
          <p:spPr>
            <a:xfrm>
              <a:off x="8243023" y="4830682"/>
              <a:ext cx="3318750" cy="720000"/>
            </a:xfrm>
            <a:custGeom>
              <a:avLst/>
              <a:gdLst>
                <a:gd name="connsiteX0" fmla="*/ 0 w 3318750"/>
                <a:gd name="connsiteY0" fmla="*/ 0 h 720000"/>
                <a:gd name="connsiteX1" fmla="*/ 3318750 w 3318750"/>
                <a:gd name="connsiteY1" fmla="*/ 0 h 720000"/>
                <a:gd name="connsiteX2" fmla="*/ 3318750 w 3318750"/>
                <a:gd name="connsiteY2" fmla="*/ 720000 h 720000"/>
                <a:gd name="connsiteX3" fmla="*/ 0 w 3318750"/>
                <a:gd name="connsiteY3" fmla="*/ 720000 h 720000"/>
                <a:gd name="connsiteX4" fmla="*/ 0 w 3318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750" h="720000">
                  <a:moveTo>
                    <a:pt x="0" y="0"/>
                  </a:moveTo>
                  <a:lnTo>
                    <a:pt x="3318750" y="0"/>
                  </a:lnTo>
                  <a:lnTo>
                    <a:pt x="3318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defRPr cap="all"/>
              </a:pPr>
              <a:r>
                <a:rPr lang="en-US" sz="1800" kern="1200" baseline="0" dirty="0"/>
                <a:t>Unlock new scenarios for your apps</a:t>
              </a:r>
              <a:endParaRPr lang="en-US" sz="1800" kern="1200" dirty="0"/>
            </a:p>
          </p:txBody>
        </p:sp>
      </p:grpSp>
    </p:spTree>
    <p:extLst>
      <p:ext uri="{BB962C8B-B14F-4D97-AF65-F5344CB8AC3E}">
        <p14:creationId xmlns:p14="http://schemas.microsoft.com/office/powerpoint/2010/main" val="567214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par>
                                <p:cTn id="13" presetID="9" presetClass="emph" presetSubtype="0" nodeType="withEffect">
                                  <p:stCondLst>
                                    <p:cond delay="0"/>
                                  </p:stCondLst>
                                  <p:childTnLst>
                                    <p:set>
                                      <p:cBhvr>
                                        <p:cTn id="14" dur="indefinite"/>
                                        <p:tgtEl>
                                          <p:spTgt spid="15"/>
                                        </p:tgtEl>
                                        <p:attrNameLst>
                                          <p:attrName>style.opacity</p:attrName>
                                        </p:attrNameLst>
                                      </p:cBhvr>
                                      <p:to>
                                        <p:strVal val="0.25"/>
                                      </p:to>
                                    </p:set>
                                    <p:animEffect filter="image" prLst="opacity: 0.25">
                                      <p:cBhvr rctx="IE">
                                        <p:cTn id="15" dur="indefinite"/>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9" presetClass="emph" presetSubtype="0" nodeType="withEffect">
                                  <p:stCondLst>
                                    <p:cond delay="0"/>
                                  </p:stCondLst>
                                  <p:childTnLst>
                                    <p:set>
                                      <p:cBhvr>
                                        <p:cTn id="22" dur="indefinite"/>
                                        <p:tgtEl>
                                          <p:spTgt spid="16"/>
                                        </p:tgtEl>
                                        <p:attrNameLst>
                                          <p:attrName>style.opacity</p:attrName>
                                        </p:attrNameLst>
                                      </p:cBhvr>
                                      <p:to>
                                        <p:strVal val="0.25"/>
                                      </p:to>
                                    </p:set>
                                    <p:animEffect filter="image" prLst="opacity: 0.25">
                                      <p:cBhvr rctx="IE">
                                        <p:cTn id="23" dur="indefinite"/>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Concepts</a:t>
            </a:r>
          </a:p>
        </p:txBody>
      </p:sp>
      <p:sp>
        <p:nvSpPr>
          <p:cNvPr id="2" name="Text Placeholder 1"/>
          <p:cNvSpPr>
            <a:spLocks noGrp="1"/>
          </p:cNvSpPr>
          <p:nvPr>
            <p:ph type="body" sz="quarter" idx="10"/>
          </p:nvPr>
        </p:nvSpPr>
        <p:spPr>
          <a:xfrm>
            <a:off x="269240" y="1189175"/>
            <a:ext cx="6001905" cy="2794611"/>
          </a:xfrm>
        </p:spPr>
        <p:txBody>
          <a:bodyPr/>
          <a:lstStyle/>
          <a:p>
            <a:r>
              <a:rPr lang="en-US" sz="2400" dirty="0"/>
              <a:t>Events: what happened</a:t>
            </a:r>
          </a:p>
          <a:p>
            <a:r>
              <a:rPr lang="en-US" sz="2400" dirty="0"/>
              <a:t>Event Publishers: where it took place</a:t>
            </a:r>
          </a:p>
          <a:p>
            <a:r>
              <a:rPr lang="en-US" sz="2400" dirty="0"/>
              <a:t>Topics: where publishers send events</a:t>
            </a:r>
          </a:p>
          <a:p>
            <a:r>
              <a:rPr lang="en-US" sz="2400" dirty="0"/>
              <a:t>Event Subscriptions: how you receive events</a:t>
            </a:r>
          </a:p>
          <a:p>
            <a:r>
              <a:rPr lang="en-US" sz="2400" dirty="0"/>
              <a:t>Event Handlers: the app or service reacting to the event</a:t>
            </a:r>
          </a:p>
        </p:txBody>
      </p:sp>
      <p:sp>
        <p:nvSpPr>
          <p:cNvPr id="4" name="Text Placeholder 3">
            <a:extLst>
              <a:ext uri="{FF2B5EF4-FFF2-40B4-BE49-F238E27FC236}">
                <a16:creationId xmlns:a16="http://schemas.microsoft.com/office/drawing/2014/main" id="{ED3BB58F-EE82-4A05-A64F-04962320B350}"/>
              </a:ext>
            </a:extLst>
          </p:cNvPr>
          <p:cNvSpPr>
            <a:spLocks noGrp="1"/>
          </p:cNvSpPr>
          <p:nvPr>
            <p:ph type="body" sz="quarter" idx="11"/>
          </p:nvPr>
        </p:nvSpPr>
        <p:spPr/>
        <p:txBody>
          <a:bodyPr/>
          <a:lstStyle/>
          <a:p>
            <a:endParaRPr lang="en-NL" dirty="0"/>
          </a:p>
        </p:txBody>
      </p:sp>
      <p:pic>
        <p:nvPicPr>
          <p:cNvPr id="6" name="Picture 5">
            <a:extLst>
              <a:ext uri="{FF2B5EF4-FFF2-40B4-BE49-F238E27FC236}">
                <a16:creationId xmlns:a16="http://schemas.microsoft.com/office/drawing/2014/main" id="{BC554510-407B-4DB2-9CA4-51E1384BD46F}"/>
              </a:ext>
            </a:extLst>
          </p:cNvPr>
          <p:cNvPicPr>
            <a:picLocks noChangeAspect="1"/>
          </p:cNvPicPr>
          <p:nvPr/>
        </p:nvPicPr>
        <p:blipFill>
          <a:blip r:embed="rId4"/>
          <a:stretch>
            <a:fillRect/>
          </a:stretch>
        </p:blipFill>
        <p:spPr>
          <a:xfrm>
            <a:off x="6439627" y="1560713"/>
            <a:ext cx="5587722" cy="3736574"/>
          </a:xfrm>
          <a:prstGeom prst="rect">
            <a:avLst/>
          </a:prstGeom>
        </p:spPr>
      </p:pic>
    </p:spTree>
    <p:extLst>
      <p:ext uri="{BB962C8B-B14F-4D97-AF65-F5344CB8AC3E}">
        <p14:creationId xmlns:p14="http://schemas.microsoft.com/office/powerpoint/2010/main" val="369258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animEffect transition="in" filter="fade">
                                      <p:cBhvr>
                                        <p:cTn id="15" dur="500"/>
                                        <p:tgtEl>
                                          <p:spTgt spid="2">
                                            <p:txEl>
                                              <p:pRg st="1" end="1"/>
                                            </p:txEl>
                                          </p:spTgt>
                                        </p:tgtEl>
                                      </p:cBhvr>
                                    </p:animEffect>
                                  </p:childTnLst>
                                </p:cTn>
                              </p:par>
                              <p:par>
                                <p:cTn id="16" presetID="9" presetClass="emph" presetSubtype="0" nodeType="withEffect">
                                  <p:stCondLst>
                                    <p:cond delay="0"/>
                                  </p:stCondLst>
                                  <p:childTnLst>
                                    <p:set>
                                      <p:cBhvr>
                                        <p:cTn id="17" dur="indefinite"/>
                                        <p:tgtEl>
                                          <p:spTgt spid="2">
                                            <p:txEl>
                                              <p:pRg st="0" end="0"/>
                                            </p:txEl>
                                          </p:spTgt>
                                        </p:tgtEl>
                                        <p:attrNameLst>
                                          <p:attrName>style.opacity</p:attrName>
                                        </p:attrNameLst>
                                      </p:cBhvr>
                                      <p:to>
                                        <p:strVal val="0.25"/>
                                      </p:to>
                                    </p:set>
                                    <p:animEffect filter="image" prLst="opacity: 0.25">
                                      <p:cBhvr rctx="IE">
                                        <p:cTn id="18" dur="indefinite"/>
                                        <p:tgtEl>
                                          <p:spTgt spid="2">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
                                            <p:txEl>
                                              <p:pRg st="2" end="2"/>
                                            </p:txEl>
                                          </p:spTgt>
                                        </p:tgtEl>
                                        <p:attrNameLst>
                                          <p:attrName>style.visibility</p:attrName>
                                        </p:attrNameLst>
                                      </p:cBhvr>
                                      <p:to>
                                        <p:strVal val="visible"/>
                                      </p:to>
                                    </p:set>
                                    <p:animEffect transition="in" filter="fade">
                                      <p:cBhvr>
                                        <p:cTn id="23" dur="500"/>
                                        <p:tgtEl>
                                          <p:spTgt spid="2">
                                            <p:txEl>
                                              <p:pRg st="2" end="2"/>
                                            </p:txEl>
                                          </p:spTgt>
                                        </p:tgtEl>
                                      </p:cBhvr>
                                    </p:animEffect>
                                  </p:childTnLst>
                                </p:cTn>
                              </p:par>
                              <p:par>
                                <p:cTn id="24" presetID="9" presetClass="emph" presetSubtype="0" nodeType="withEffect">
                                  <p:stCondLst>
                                    <p:cond delay="0"/>
                                  </p:stCondLst>
                                  <p:childTnLst>
                                    <p:set>
                                      <p:cBhvr>
                                        <p:cTn id="25" dur="indefinite"/>
                                        <p:tgtEl>
                                          <p:spTgt spid="2">
                                            <p:txEl>
                                              <p:pRg st="1" end="1"/>
                                            </p:txEl>
                                          </p:spTgt>
                                        </p:tgtEl>
                                        <p:attrNameLst>
                                          <p:attrName>style.opacity</p:attrName>
                                        </p:attrNameLst>
                                      </p:cBhvr>
                                      <p:to>
                                        <p:strVal val="0.25"/>
                                      </p:to>
                                    </p:set>
                                    <p:animEffect filter="image" prLst="opacity: 0.25">
                                      <p:cBhvr rctx="IE">
                                        <p:cTn id="26" dur="indefinite"/>
                                        <p:tgtEl>
                                          <p:spTgt spid="2">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
                                            <p:txEl>
                                              <p:pRg st="3" end="3"/>
                                            </p:txEl>
                                          </p:spTgt>
                                        </p:tgtEl>
                                        <p:attrNameLst>
                                          <p:attrName>style.visibility</p:attrName>
                                        </p:attrNameLst>
                                      </p:cBhvr>
                                      <p:to>
                                        <p:strVal val="visible"/>
                                      </p:to>
                                    </p:set>
                                    <p:animEffect transition="in" filter="fade">
                                      <p:cBhvr>
                                        <p:cTn id="31" dur="500"/>
                                        <p:tgtEl>
                                          <p:spTgt spid="2">
                                            <p:txEl>
                                              <p:pRg st="3" end="3"/>
                                            </p:txEl>
                                          </p:spTgt>
                                        </p:tgtEl>
                                      </p:cBhvr>
                                    </p:animEffect>
                                  </p:childTnLst>
                                </p:cTn>
                              </p:par>
                              <p:par>
                                <p:cTn id="32" presetID="9" presetClass="emph" presetSubtype="0" nodeType="withEffect">
                                  <p:stCondLst>
                                    <p:cond delay="0"/>
                                  </p:stCondLst>
                                  <p:childTnLst>
                                    <p:set>
                                      <p:cBhvr>
                                        <p:cTn id="33" dur="indefinite"/>
                                        <p:tgtEl>
                                          <p:spTgt spid="2">
                                            <p:txEl>
                                              <p:pRg st="2" end="2"/>
                                            </p:txEl>
                                          </p:spTgt>
                                        </p:tgtEl>
                                        <p:attrNameLst>
                                          <p:attrName>style.opacity</p:attrName>
                                        </p:attrNameLst>
                                      </p:cBhvr>
                                      <p:to>
                                        <p:strVal val="0.25"/>
                                      </p:to>
                                    </p:set>
                                    <p:animEffect filter="image" prLst="opacity: 0.25">
                                      <p:cBhvr rctx="IE">
                                        <p:cTn id="34" dur="indefinite"/>
                                        <p:tgtEl>
                                          <p:spTgt spid="2">
                                            <p:txEl>
                                              <p:pRg st="2" end="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
                                            <p:txEl>
                                              <p:pRg st="4" end="4"/>
                                            </p:txEl>
                                          </p:spTgt>
                                        </p:tgtEl>
                                        <p:attrNameLst>
                                          <p:attrName>style.visibility</p:attrName>
                                        </p:attrNameLst>
                                      </p:cBhvr>
                                      <p:to>
                                        <p:strVal val="visible"/>
                                      </p:to>
                                    </p:set>
                                    <p:animEffect transition="in" filter="fade">
                                      <p:cBhvr>
                                        <p:cTn id="39" dur="500"/>
                                        <p:tgtEl>
                                          <p:spTgt spid="2">
                                            <p:txEl>
                                              <p:pRg st="4" end="4"/>
                                            </p:txEl>
                                          </p:spTgt>
                                        </p:tgtEl>
                                      </p:cBhvr>
                                    </p:animEffect>
                                  </p:childTnLst>
                                </p:cTn>
                              </p:par>
                              <p:par>
                                <p:cTn id="40" presetID="9" presetClass="emph" presetSubtype="0" nodeType="withEffect">
                                  <p:stCondLst>
                                    <p:cond delay="0"/>
                                  </p:stCondLst>
                                  <p:childTnLst>
                                    <p:set>
                                      <p:cBhvr>
                                        <p:cTn id="41" dur="indefinite"/>
                                        <p:tgtEl>
                                          <p:spTgt spid="2">
                                            <p:txEl>
                                              <p:pRg st="3" end="3"/>
                                            </p:txEl>
                                          </p:spTgt>
                                        </p:tgtEl>
                                        <p:attrNameLst>
                                          <p:attrName>style.opacity</p:attrName>
                                        </p:attrNameLst>
                                      </p:cBhvr>
                                      <p:to>
                                        <p:strVal val="0.25"/>
                                      </p:to>
                                    </p:set>
                                    <p:animEffect filter="image" prLst="opacity: 0.25">
                                      <p:cBhvr rctx="IE">
                                        <p:cTn id="42" dur="indefinite"/>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5A097-FE0F-4150-B0E8-2FD4AC0DA883}"/>
              </a:ext>
            </a:extLst>
          </p:cNvPr>
          <p:cNvSpPr>
            <a:spLocks noGrp="1"/>
          </p:cNvSpPr>
          <p:nvPr>
            <p:ph type="title"/>
          </p:nvPr>
        </p:nvSpPr>
        <p:spPr/>
        <p:txBody>
          <a:bodyPr/>
          <a:lstStyle/>
          <a:p>
            <a:r>
              <a:rPr lang="en-US" dirty="0"/>
              <a:t>Possible scenario</a:t>
            </a:r>
            <a:endParaRPr lang="nl-NL" dirty="0"/>
          </a:p>
        </p:txBody>
      </p:sp>
      <p:pic>
        <p:nvPicPr>
          <p:cNvPr id="4" name="Picture 3">
            <a:extLst>
              <a:ext uri="{FF2B5EF4-FFF2-40B4-BE49-F238E27FC236}">
                <a16:creationId xmlns:a16="http://schemas.microsoft.com/office/drawing/2014/main" id="{20B75333-61BD-43A8-8CF6-1D3BE2179574}"/>
              </a:ext>
            </a:extLst>
          </p:cNvPr>
          <p:cNvPicPr>
            <a:picLocks noChangeAspect="1"/>
          </p:cNvPicPr>
          <p:nvPr/>
        </p:nvPicPr>
        <p:blipFill>
          <a:blip r:embed="rId2"/>
          <a:stretch>
            <a:fillRect/>
          </a:stretch>
        </p:blipFill>
        <p:spPr>
          <a:xfrm>
            <a:off x="1660775" y="1158043"/>
            <a:ext cx="8870449" cy="4541914"/>
          </a:xfrm>
          <a:prstGeom prst="rect">
            <a:avLst/>
          </a:prstGeom>
        </p:spPr>
      </p:pic>
    </p:spTree>
    <p:extLst>
      <p:ext uri="{BB962C8B-B14F-4D97-AF65-F5344CB8AC3E}">
        <p14:creationId xmlns:p14="http://schemas.microsoft.com/office/powerpoint/2010/main" val="91630363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9000" b="-9000"/>
          </a:stretch>
        </a:blipFill>
        <a:effectLst/>
      </p:bgPr>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F6E438AC-6FAA-4EEE-A429-145CD94894B4}"/>
              </a:ext>
            </a:extLst>
          </p:cNvPr>
          <p:cNvGrpSpPr/>
          <p:nvPr/>
        </p:nvGrpSpPr>
        <p:grpSpPr>
          <a:xfrm>
            <a:off x="5701245" y="3096933"/>
            <a:ext cx="2069063" cy="1914474"/>
            <a:chOff x="4835540" y="2292437"/>
            <a:chExt cx="2251255" cy="2083054"/>
          </a:xfrm>
        </p:grpSpPr>
        <p:sp>
          <p:nvSpPr>
            <p:cNvPr id="102" name="Oval 101"/>
            <p:cNvSpPr/>
            <p:nvPr/>
          </p:nvSpPr>
          <p:spPr bwMode="auto">
            <a:xfrm>
              <a:off x="6897626" y="3235215"/>
              <a:ext cx="189169" cy="189169"/>
            </a:xfrm>
            <a:prstGeom prst="ellipse">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2863" rIns="0" bIns="42863" numCol="1" rtlCol="0" anchor="ctr" anchorCtr="0" compatLnSpc="1">
              <a:prstTxWarp prst="textNoShape">
                <a:avLst/>
              </a:prstTxWarp>
            </a:bodyPr>
            <a:lstStyle/>
            <a:p>
              <a:pPr algn="ctr" defTabSz="856998" fontAlgn="base">
                <a:spcBef>
                  <a:spcPct val="0"/>
                </a:spcBef>
                <a:spcAft>
                  <a:spcPct val="0"/>
                </a:spcAft>
                <a:defRPr/>
              </a:pPr>
              <a:endParaRPr lang="en-US" sz="1838" dirty="0">
                <a:gradFill>
                  <a:gsLst>
                    <a:gs pos="0">
                      <a:srgbClr val="FFFFFF"/>
                    </a:gs>
                    <a:gs pos="100000">
                      <a:srgbClr val="FFFFFF"/>
                    </a:gs>
                  </a:gsLst>
                  <a:lin ang="5400000" scaled="0"/>
                </a:gradFill>
                <a:latin typeface="Segoe UI Semilight"/>
              </a:endParaRPr>
            </a:p>
          </p:txBody>
        </p:sp>
        <p:sp>
          <p:nvSpPr>
            <p:cNvPr id="18" name="Oval 17"/>
            <p:cNvSpPr/>
            <p:nvPr/>
          </p:nvSpPr>
          <p:spPr bwMode="auto">
            <a:xfrm>
              <a:off x="4835540" y="3235215"/>
              <a:ext cx="189169" cy="189169"/>
            </a:xfrm>
            <a:prstGeom prst="ellipse">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2863" rIns="0" bIns="42863" numCol="1" rtlCol="0" anchor="ctr" anchorCtr="0" compatLnSpc="1">
              <a:prstTxWarp prst="textNoShape">
                <a:avLst/>
              </a:prstTxWarp>
            </a:bodyPr>
            <a:lstStyle/>
            <a:p>
              <a:pPr algn="ctr" defTabSz="856998" fontAlgn="base">
                <a:spcBef>
                  <a:spcPct val="0"/>
                </a:spcBef>
                <a:spcAft>
                  <a:spcPct val="0"/>
                </a:spcAft>
                <a:defRPr/>
              </a:pPr>
              <a:endParaRPr lang="en-US" sz="1838" dirty="0">
                <a:gradFill>
                  <a:gsLst>
                    <a:gs pos="0">
                      <a:srgbClr val="FFFFFF"/>
                    </a:gs>
                    <a:gs pos="100000">
                      <a:srgbClr val="FFFFFF"/>
                    </a:gs>
                  </a:gsLst>
                  <a:lin ang="5400000" scaled="0"/>
                </a:gradFill>
                <a:latin typeface="Segoe UI Semilight"/>
              </a:endParaRPr>
            </a:p>
          </p:txBody>
        </p:sp>
        <p:pic>
          <p:nvPicPr>
            <p:cNvPr id="97" name="Picture 9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2941" y="2292437"/>
              <a:ext cx="2076453" cy="2076453"/>
            </a:xfrm>
            <a:prstGeom prst="rect">
              <a:avLst/>
            </a:prstGeom>
          </p:spPr>
        </p:pic>
        <p:pic>
          <p:nvPicPr>
            <p:cNvPr id="40" name="Picture 39"/>
            <p:cNvPicPr>
              <a:picLocks noChangeAspect="1"/>
            </p:cNvPicPr>
            <p:nvPr/>
          </p:nvPicPr>
          <p:blipFill>
            <a:blip r:embed="rId5"/>
            <a:stretch>
              <a:fillRect/>
            </a:stretch>
          </p:blipFill>
          <p:spPr>
            <a:xfrm>
              <a:off x="4917284" y="2293381"/>
              <a:ext cx="2082110" cy="2082110"/>
            </a:xfrm>
            <a:prstGeom prst="rect">
              <a:avLst/>
            </a:prstGeom>
          </p:spPr>
        </p:pic>
      </p:grpSp>
      <p:cxnSp>
        <p:nvCxnSpPr>
          <p:cNvPr id="58" name="Straight Arrow Connector 57"/>
          <p:cNvCxnSpPr>
            <a:cxnSpLocks/>
            <a:stCxn id="133" idx="3"/>
            <a:endCxn id="18" idx="2"/>
          </p:cNvCxnSpPr>
          <p:nvPr/>
        </p:nvCxnSpPr>
        <p:spPr>
          <a:xfrm flipV="1">
            <a:off x="2120633" y="4050343"/>
            <a:ext cx="3580611" cy="387398"/>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3" name="Straight Arrow Connector 82"/>
          <p:cNvCxnSpPr>
            <a:cxnSpLocks/>
            <a:stCxn id="89" idx="3"/>
            <a:endCxn id="18" idx="1"/>
          </p:cNvCxnSpPr>
          <p:nvPr/>
        </p:nvCxnSpPr>
        <p:spPr>
          <a:xfrm>
            <a:off x="2120633" y="2576283"/>
            <a:ext cx="3606072" cy="1412591"/>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4" name="Straight Arrow Connector 83"/>
          <p:cNvCxnSpPr>
            <a:cxnSpLocks/>
            <a:stCxn id="123" idx="3"/>
            <a:endCxn id="40" idx="1"/>
          </p:cNvCxnSpPr>
          <p:nvPr/>
        </p:nvCxnSpPr>
        <p:spPr>
          <a:xfrm>
            <a:off x="2120633" y="3041647"/>
            <a:ext cx="3655740" cy="1012956"/>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5" name="Straight Arrow Connector 84"/>
          <p:cNvCxnSpPr>
            <a:cxnSpLocks/>
            <a:stCxn id="112" idx="3"/>
            <a:endCxn id="18" idx="2"/>
          </p:cNvCxnSpPr>
          <p:nvPr/>
        </p:nvCxnSpPr>
        <p:spPr>
          <a:xfrm>
            <a:off x="2120633" y="3507013"/>
            <a:ext cx="3580611" cy="543331"/>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6" name="Straight Arrow Connector 85"/>
          <p:cNvCxnSpPr>
            <a:cxnSpLocks/>
            <a:stCxn id="128" idx="3"/>
            <a:endCxn id="18" idx="2"/>
          </p:cNvCxnSpPr>
          <p:nvPr/>
        </p:nvCxnSpPr>
        <p:spPr>
          <a:xfrm>
            <a:off x="2120633" y="3972377"/>
            <a:ext cx="3580611" cy="77966"/>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6" name="Straight Arrow Connector 105">
            <a:extLst>
              <a:ext uri="{FF2B5EF4-FFF2-40B4-BE49-F238E27FC236}">
                <a16:creationId xmlns:a16="http://schemas.microsoft.com/office/drawing/2014/main" id="{1F08D022-F03C-4799-8064-D7D1BE33C799}"/>
              </a:ext>
            </a:extLst>
          </p:cNvPr>
          <p:cNvCxnSpPr>
            <a:cxnSpLocks/>
            <a:stCxn id="94" idx="3"/>
            <a:endCxn id="18" idx="1"/>
          </p:cNvCxnSpPr>
          <p:nvPr/>
        </p:nvCxnSpPr>
        <p:spPr>
          <a:xfrm>
            <a:off x="2120633" y="2110919"/>
            <a:ext cx="3606072" cy="1877955"/>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9" name="Straight Arrow Connector 108">
            <a:extLst>
              <a:ext uri="{FF2B5EF4-FFF2-40B4-BE49-F238E27FC236}">
                <a16:creationId xmlns:a16="http://schemas.microsoft.com/office/drawing/2014/main" id="{666FA9CF-6CBA-44B8-87F1-92F061397F51}"/>
              </a:ext>
            </a:extLst>
          </p:cNvPr>
          <p:cNvCxnSpPr>
            <a:cxnSpLocks/>
            <a:stCxn id="138" idx="3"/>
            <a:endCxn id="18" idx="2"/>
          </p:cNvCxnSpPr>
          <p:nvPr/>
        </p:nvCxnSpPr>
        <p:spPr>
          <a:xfrm flipV="1">
            <a:off x="2120633" y="4050344"/>
            <a:ext cx="3580611" cy="852764"/>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7" name="Straight Arrow Connector 86">
            <a:extLst>
              <a:ext uri="{FF2B5EF4-FFF2-40B4-BE49-F238E27FC236}">
                <a16:creationId xmlns:a16="http://schemas.microsoft.com/office/drawing/2014/main" id="{D5F31867-1621-4DDB-A97E-4BD6CDE8314B}"/>
              </a:ext>
            </a:extLst>
          </p:cNvPr>
          <p:cNvCxnSpPr>
            <a:cxnSpLocks/>
            <a:stCxn id="72" idx="3"/>
            <a:endCxn id="18" idx="2"/>
          </p:cNvCxnSpPr>
          <p:nvPr/>
        </p:nvCxnSpPr>
        <p:spPr>
          <a:xfrm flipV="1">
            <a:off x="2120633" y="4050343"/>
            <a:ext cx="3580611" cy="1324755"/>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9" name="Straight Arrow Connector 58"/>
          <p:cNvCxnSpPr>
            <a:cxnSpLocks/>
            <a:stCxn id="102" idx="6"/>
            <a:endCxn id="142" idx="1"/>
          </p:cNvCxnSpPr>
          <p:nvPr/>
        </p:nvCxnSpPr>
        <p:spPr>
          <a:xfrm flipV="1">
            <a:off x="7770307" y="2986166"/>
            <a:ext cx="1640040" cy="1064178"/>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0" name="Straight Arrow Connector 59"/>
          <p:cNvCxnSpPr>
            <a:cxnSpLocks/>
            <a:stCxn id="102" idx="6"/>
            <a:endCxn id="145" idx="1"/>
          </p:cNvCxnSpPr>
          <p:nvPr/>
        </p:nvCxnSpPr>
        <p:spPr>
          <a:xfrm flipV="1">
            <a:off x="7770308" y="3412559"/>
            <a:ext cx="1640039" cy="637784"/>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1" name="Straight Arrow Connector 60"/>
          <p:cNvCxnSpPr>
            <a:cxnSpLocks/>
            <a:stCxn id="102" idx="6"/>
            <a:endCxn id="148" idx="1"/>
          </p:cNvCxnSpPr>
          <p:nvPr/>
        </p:nvCxnSpPr>
        <p:spPr>
          <a:xfrm flipV="1">
            <a:off x="7770307" y="3838952"/>
            <a:ext cx="1640040" cy="211391"/>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2" name="Straight Arrow Connector 91"/>
          <p:cNvCxnSpPr>
            <a:cxnSpLocks/>
            <a:stCxn id="102" idx="6"/>
            <a:endCxn id="151" idx="1"/>
          </p:cNvCxnSpPr>
          <p:nvPr/>
        </p:nvCxnSpPr>
        <p:spPr>
          <a:xfrm>
            <a:off x="7770307" y="4050343"/>
            <a:ext cx="1640040" cy="215002"/>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6" name="Straight Arrow Connector 75">
            <a:extLst>
              <a:ext uri="{FF2B5EF4-FFF2-40B4-BE49-F238E27FC236}">
                <a16:creationId xmlns:a16="http://schemas.microsoft.com/office/drawing/2014/main" id="{E48240A0-B3CA-412B-A27F-FF15BCC37C55}"/>
              </a:ext>
            </a:extLst>
          </p:cNvPr>
          <p:cNvCxnSpPr>
            <a:cxnSpLocks/>
            <a:stCxn id="102" idx="6"/>
            <a:endCxn id="154" idx="1"/>
          </p:cNvCxnSpPr>
          <p:nvPr/>
        </p:nvCxnSpPr>
        <p:spPr>
          <a:xfrm>
            <a:off x="7770307" y="4050342"/>
            <a:ext cx="1640040" cy="641396"/>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4" name="Rectangle 73">
            <a:extLst>
              <a:ext uri="{FF2B5EF4-FFF2-40B4-BE49-F238E27FC236}">
                <a16:creationId xmlns:a16="http://schemas.microsoft.com/office/drawing/2014/main" id="{043D3519-B4BC-4BB2-A27F-4384BB72E077}"/>
              </a:ext>
            </a:extLst>
          </p:cNvPr>
          <p:cNvSpPr/>
          <p:nvPr/>
        </p:nvSpPr>
        <p:spPr>
          <a:xfrm>
            <a:off x="9410347" y="4924332"/>
            <a:ext cx="1525452" cy="408442"/>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75" name="TextBox 74">
            <a:extLst>
              <a:ext uri="{FF2B5EF4-FFF2-40B4-BE49-F238E27FC236}">
                <a16:creationId xmlns:a16="http://schemas.microsoft.com/office/drawing/2014/main" id="{96373EBD-354B-4815-B04F-8CC74FFEDAF5}"/>
              </a:ext>
            </a:extLst>
          </p:cNvPr>
          <p:cNvSpPr txBox="1"/>
          <p:nvPr/>
        </p:nvSpPr>
        <p:spPr>
          <a:xfrm>
            <a:off x="9765743" y="5036120"/>
            <a:ext cx="1170056" cy="247760"/>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Storage Queues</a:t>
            </a:r>
          </a:p>
        </p:txBody>
      </p:sp>
      <p:pic>
        <p:nvPicPr>
          <p:cNvPr id="9" name="Picture 8">
            <a:extLst>
              <a:ext uri="{FF2B5EF4-FFF2-40B4-BE49-F238E27FC236}">
                <a16:creationId xmlns:a16="http://schemas.microsoft.com/office/drawing/2014/main" id="{FFBDB4FC-C8A8-4EF3-8472-50B180BEE10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455632" y="4998725"/>
            <a:ext cx="273546" cy="281701"/>
          </a:xfrm>
          <a:prstGeom prst="rect">
            <a:avLst/>
          </a:prstGeom>
        </p:spPr>
      </p:pic>
      <p:cxnSp>
        <p:nvCxnSpPr>
          <p:cNvPr id="95" name="Straight Arrow Connector 94">
            <a:extLst>
              <a:ext uri="{FF2B5EF4-FFF2-40B4-BE49-F238E27FC236}">
                <a16:creationId xmlns:a16="http://schemas.microsoft.com/office/drawing/2014/main" id="{D6C9ED93-ACE7-452B-9BD1-307EC6DE478C}"/>
              </a:ext>
            </a:extLst>
          </p:cNvPr>
          <p:cNvCxnSpPr>
            <a:cxnSpLocks/>
            <a:stCxn id="102" idx="6"/>
            <a:endCxn id="74" idx="1"/>
          </p:cNvCxnSpPr>
          <p:nvPr/>
        </p:nvCxnSpPr>
        <p:spPr>
          <a:xfrm>
            <a:off x="7770307" y="4050343"/>
            <a:ext cx="1640040" cy="1078210"/>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nvGrpSpPr>
          <p:cNvPr id="10" name="Group 9">
            <a:extLst>
              <a:ext uri="{FF2B5EF4-FFF2-40B4-BE49-F238E27FC236}">
                <a16:creationId xmlns:a16="http://schemas.microsoft.com/office/drawing/2014/main" id="{980ED750-33CC-470F-8AD2-C54213100038}"/>
              </a:ext>
            </a:extLst>
          </p:cNvPr>
          <p:cNvGrpSpPr/>
          <p:nvPr/>
        </p:nvGrpSpPr>
        <p:grpSpPr>
          <a:xfrm>
            <a:off x="2483151" y="1010031"/>
            <a:ext cx="8490176" cy="5922101"/>
            <a:chOff x="2483151" y="661156"/>
            <a:chExt cx="8490176" cy="5922101"/>
          </a:xfrm>
        </p:grpSpPr>
        <p:grpSp>
          <p:nvGrpSpPr>
            <p:cNvPr id="8" name="Group 7">
              <a:extLst>
                <a:ext uri="{FF2B5EF4-FFF2-40B4-BE49-F238E27FC236}">
                  <a16:creationId xmlns:a16="http://schemas.microsoft.com/office/drawing/2014/main" id="{A59BD1FD-58B4-44F7-86CD-18ACCCCA6D30}"/>
                </a:ext>
              </a:extLst>
            </p:cNvPr>
            <p:cNvGrpSpPr/>
            <p:nvPr/>
          </p:nvGrpSpPr>
          <p:grpSpPr>
            <a:xfrm>
              <a:off x="2483151" y="661156"/>
              <a:ext cx="8490176" cy="5922101"/>
              <a:chOff x="2483151" y="661156"/>
              <a:chExt cx="8490176" cy="5922101"/>
            </a:xfrm>
          </p:grpSpPr>
          <p:sp>
            <p:nvSpPr>
              <p:cNvPr id="34" name="Rechteck 33">
                <a:extLst>
                  <a:ext uri="{FF2B5EF4-FFF2-40B4-BE49-F238E27FC236}">
                    <a16:creationId xmlns:a16="http://schemas.microsoft.com/office/drawing/2014/main" id="{2658CBE7-A9BA-410F-A453-C6F719F25128}"/>
                  </a:ext>
                </a:extLst>
              </p:cNvPr>
              <p:cNvSpPr/>
              <p:nvPr/>
            </p:nvSpPr>
            <p:spPr bwMode="auto">
              <a:xfrm>
                <a:off x="2483151" y="5667702"/>
                <a:ext cx="1602980" cy="498013"/>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r>
                  <a:rPr lang="en-US" sz="1655" dirty="0">
                    <a:gradFill>
                      <a:gsLst>
                        <a:gs pos="0">
                          <a:srgbClr val="FFFFFF"/>
                        </a:gs>
                        <a:gs pos="100000">
                          <a:srgbClr val="FFFFFF"/>
                        </a:gs>
                      </a:gsLst>
                      <a:lin ang="5400000" scaled="0"/>
                    </a:gradFill>
                    <a:latin typeface="Segoe UI Semilight"/>
                    <a:ea typeface="Segoe UI" pitchFamily="34" charset="0"/>
                    <a:cs typeface="Segoe UI" pitchFamily="34" charset="0"/>
                  </a:rPr>
                  <a:t>IBM Cloud</a:t>
                </a:r>
              </a:p>
            </p:txBody>
          </p:sp>
          <p:sp>
            <p:nvSpPr>
              <p:cNvPr id="35" name="Rechteck 34">
                <a:extLst>
                  <a:ext uri="{FF2B5EF4-FFF2-40B4-BE49-F238E27FC236}">
                    <a16:creationId xmlns:a16="http://schemas.microsoft.com/office/drawing/2014/main" id="{14170F58-BAFB-4530-8117-25239A626B61}"/>
                  </a:ext>
                </a:extLst>
              </p:cNvPr>
              <p:cNvSpPr/>
              <p:nvPr/>
            </p:nvSpPr>
            <p:spPr bwMode="auto">
              <a:xfrm>
                <a:off x="3725071" y="5302089"/>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36" name="Rechteck 35">
                <a:extLst>
                  <a:ext uri="{FF2B5EF4-FFF2-40B4-BE49-F238E27FC236}">
                    <a16:creationId xmlns:a16="http://schemas.microsoft.com/office/drawing/2014/main" id="{53B43226-4D77-4340-9E65-8449E6952C14}"/>
                  </a:ext>
                </a:extLst>
              </p:cNvPr>
              <p:cNvSpPr/>
              <p:nvPr/>
            </p:nvSpPr>
            <p:spPr bwMode="auto">
              <a:xfrm>
                <a:off x="3830898" y="5430566"/>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5" name="Rechteck 104">
                <a:extLst>
                  <a:ext uri="{FF2B5EF4-FFF2-40B4-BE49-F238E27FC236}">
                    <a16:creationId xmlns:a16="http://schemas.microsoft.com/office/drawing/2014/main" id="{4195C859-1A7A-4DA5-9C1B-9781F36371DA}"/>
                  </a:ext>
                </a:extLst>
              </p:cNvPr>
              <p:cNvSpPr/>
              <p:nvPr/>
            </p:nvSpPr>
            <p:spPr bwMode="auto">
              <a:xfrm>
                <a:off x="3311098" y="5302089"/>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7" name="Rechteck 106">
                <a:extLst>
                  <a:ext uri="{FF2B5EF4-FFF2-40B4-BE49-F238E27FC236}">
                    <a16:creationId xmlns:a16="http://schemas.microsoft.com/office/drawing/2014/main" id="{F35D1A92-2364-45CC-A25C-D48CFF19411B}"/>
                  </a:ext>
                </a:extLst>
              </p:cNvPr>
              <p:cNvSpPr/>
              <p:nvPr/>
            </p:nvSpPr>
            <p:spPr bwMode="auto">
              <a:xfrm>
                <a:off x="3416925" y="5430566"/>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8" name="Rechteck 107">
                <a:extLst>
                  <a:ext uri="{FF2B5EF4-FFF2-40B4-BE49-F238E27FC236}">
                    <a16:creationId xmlns:a16="http://schemas.microsoft.com/office/drawing/2014/main" id="{41BF837F-23A8-4422-AF2F-C093536ACF38}"/>
                  </a:ext>
                </a:extLst>
              </p:cNvPr>
              <p:cNvSpPr/>
              <p:nvPr/>
            </p:nvSpPr>
            <p:spPr bwMode="auto">
              <a:xfrm>
                <a:off x="2897125" y="5302089"/>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11" name="Rechteck 110">
                <a:extLst>
                  <a:ext uri="{FF2B5EF4-FFF2-40B4-BE49-F238E27FC236}">
                    <a16:creationId xmlns:a16="http://schemas.microsoft.com/office/drawing/2014/main" id="{841CE266-CEF2-4DA5-BFCD-FC37E6678109}"/>
                  </a:ext>
                </a:extLst>
              </p:cNvPr>
              <p:cNvSpPr/>
              <p:nvPr/>
            </p:nvSpPr>
            <p:spPr bwMode="auto">
              <a:xfrm>
                <a:off x="3002951" y="5430566"/>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14" name="Rechteck 113">
                <a:extLst>
                  <a:ext uri="{FF2B5EF4-FFF2-40B4-BE49-F238E27FC236}">
                    <a16:creationId xmlns:a16="http://schemas.microsoft.com/office/drawing/2014/main" id="{D6F0BDAB-E220-47E4-BB56-AA524B275BA9}"/>
                  </a:ext>
                </a:extLst>
              </p:cNvPr>
              <p:cNvSpPr/>
              <p:nvPr/>
            </p:nvSpPr>
            <p:spPr bwMode="auto">
              <a:xfrm>
                <a:off x="2483151" y="5302089"/>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15" name="Rechteck 114">
                <a:extLst>
                  <a:ext uri="{FF2B5EF4-FFF2-40B4-BE49-F238E27FC236}">
                    <a16:creationId xmlns:a16="http://schemas.microsoft.com/office/drawing/2014/main" id="{CE916F62-DA52-4C38-ADBA-0889269F7428}"/>
                  </a:ext>
                </a:extLst>
              </p:cNvPr>
              <p:cNvSpPr/>
              <p:nvPr/>
            </p:nvSpPr>
            <p:spPr bwMode="auto">
              <a:xfrm>
                <a:off x="2588978" y="5430566"/>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116" name="Straight Arrow Connector 86">
                <a:extLst>
                  <a:ext uri="{FF2B5EF4-FFF2-40B4-BE49-F238E27FC236}">
                    <a16:creationId xmlns:a16="http://schemas.microsoft.com/office/drawing/2014/main" id="{24EF2F42-CF45-4551-8894-5A5F3CE41273}"/>
                  </a:ext>
                </a:extLst>
              </p:cNvPr>
              <p:cNvCxnSpPr>
                <a:cxnSpLocks/>
                <a:stCxn id="114" idx="0"/>
                <a:endCxn id="18" idx="2"/>
              </p:cNvCxnSpPr>
              <p:nvPr/>
            </p:nvCxnSpPr>
            <p:spPr>
              <a:xfrm flipV="1">
                <a:off x="2663681" y="3706451"/>
                <a:ext cx="3037564" cy="1595638"/>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7" name="Straight Arrow Connector 86">
                <a:extLst>
                  <a:ext uri="{FF2B5EF4-FFF2-40B4-BE49-F238E27FC236}">
                    <a16:creationId xmlns:a16="http://schemas.microsoft.com/office/drawing/2014/main" id="{72AC99A1-DDC2-464F-B6CA-1E0CFD1E98D6}"/>
                  </a:ext>
                </a:extLst>
              </p:cNvPr>
              <p:cNvCxnSpPr>
                <a:cxnSpLocks/>
                <a:stCxn id="108" idx="0"/>
                <a:endCxn id="18" idx="2"/>
              </p:cNvCxnSpPr>
              <p:nvPr/>
            </p:nvCxnSpPr>
            <p:spPr>
              <a:xfrm flipV="1">
                <a:off x="3077654" y="3706451"/>
                <a:ext cx="2623590" cy="1595638"/>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8" name="Straight Arrow Connector 86">
                <a:extLst>
                  <a:ext uri="{FF2B5EF4-FFF2-40B4-BE49-F238E27FC236}">
                    <a16:creationId xmlns:a16="http://schemas.microsoft.com/office/drawing/2014/main" id="{2FD63B26-9C90-4206-8558-91607C52DEC6}"/>
                  </a:ext>
                </a:extLst>
              </p:cNvPr>
              <p:cNvCxnSpPr>
                <a:cxnSpLocks/>
                <a:stCxn id="105" idx="0"/>
                <a:endCxn id="18" idx="3"/>
              </p:cNvCxnSpPr>
              <p:nvPr/>
            </p:nvCxnSpPr>
            <p:spPr>
              <a:xfrm flipV="1">
                <a:off x="3491627" y="3767919"/>
                <a:ext cx="2235079" cy="1534170"/>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0" name="Straight Arrow Connector 86">
                <a:extLst>
                  <a:ext uri="{FF2B5EF4-FFF2-40B4-BE49-F238E27FC236}">
                    <a16:creationId xmlns:a16="http://schemas.microsoft.com/office/drawing/2014/main" id="{42C7B498-1A99-4973-9B7C-22508EFF8996}"/>
                  </a:ext>
                </a:extLst>
              </p:cNvPr>
              <p:cNvCxnSpPr>
                <a:cxnSpLocks/>
                <a:stCxn id="35" idx="0"/>
                <a:endCxn id="18" idx="3"/>
              </p:cNvCxnSpPr>
              <p:nvPr/>
            </p:nvCxnSpPr>
            <p:spPr>
              <a:xfrm flipV="1">
                <a:off x="3905601" y="3767919"/>
                <a:ext cx="1821105" cy="1534170"/>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5" name="Rechteck 124">
                <a:extLst>
                  <a:ext uri="{FF2B5EF4-FFF2-40B4-BE49-F238E27FC236}">
                    <a16:creationId xmlns:a16="http://schemas.microsoft.com/office/drawing/2014/main" id="{E518A5F9-30B5-41A8-8EFC-B5858BA70785}"/>
                  </a:ext>
                </a:extLst>
              </p:cNvPr>
              <p:cNvSpPr/>
              <p:nvPr/>
            </p:nvSpPr>
            <p:spPr bwMode="auto">
              <a:xfrm>
                <a:off x="2483151" y="1056065"/>
                <a:ext cx="1602980" cy="498013"/>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r>
                  <a:rPr lang="en-US" sz="1655" dirty="0">
                    <a:gradFill>
                      <a:gsLst>
                        <a:gs pos="0">
                          <a:srgbClr val="FFFFFF"/>
                        </a:gs>
                        <a:gs pos="100000">
                          <a:srgbClr val="FFFFFF"/>
                        </a:gs>
                      </a:gsLst>
                      <a:lin ang="5400000" scaled="0"/>
                    </a:gradFill>
                    <a:latin typeface="Segoe UI Semilight"/>
                    <a:ea typeface="Segoe UI" pitchFamily="34" charset="0"/>
                    <a:cs typeface="Segoe UI" pitchFamily="34" charset="0"/>
                  </a:rPr>
                  <a:t>Google Cloud</a:t>
                </a:r>
              </a:p>
            </p:txBody>
          </p:sp>
          <p:sp>
            <p:nvSpPr>
              <p:cNvPr id="127" name="Rechteck 126">
                <a:extLst>
                  <a:ext uri="{FF2B5EF4-FFF2-40B4-BE49-F238E27FC236}">
                    <a16:creationId xmlns:a16="http://schemas.microsoft.com/office/drawing/2014/main" id="{62A8059A-3374-4F37-9EE0-276AD1C7ECAC}"/>
                  </a:ext>
                </a:extLst>
              </p:cNvPr>
              <p:cNvSpPr/>
              <p:nvPr/>
            </p:nvSpPr>
            <p:spPr bwMode="auto">
              <a:xfrm flipV="1">
                <a:off x="3725071" y="1605553"/>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0" name="Rechteck 129">
                <a:extLst>
                  <a:ext uri="{FF2B5EF4-FFF2-40B4-BE49-F238E27FC236}">
                    <a16:creationId xmlns:a16="http://schemas.microsoft.com/office/drawing/2014/main" id="{62E3AF1B-AB3E-4B67-A562-2F0D9DD6D685}"/>
                  </a:ext>
                </a:extLst>
              </p:cNvPr>
              <p:cNvSpPr/>
              <p:nvPr/>
            </p:nvSpPr>
            <p:spPr bwMode="auto">
              <a:xfrm flipV="1">
                <a:off x="3830898" y="1734028"/>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2" name="Rechteck 131">
                <a:extLst>
                  <a:ext uri="{FF2B5EF4-FFF2-40B4-BE49-F238E27FC236}">
                    <a16:creationId xmlns:a16="http://schemas.microsoft.com/office/drawing/2014/main" id="{1A4C39E9-1F86-4B51-A800-BAA878B2E837}"/>
                  </a:ext>
                </a:extLst>
              </p:cNvPr>
              <p:cNvSpPr/>
              <p:nvPr/>
            </p:nvSpPr>
            <p:spPr bwMode="auto">
              <a:xfrm flipV="1">
                <a:off x="3311098" y="1605553"/>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5" name="Rechteck 134">
                <a:extLst>
                  <a:ext uri="{FF2B5EF4-FFF2-40B4-BE49-F238E27FC236}">
                    <a16:creationId xmlns:a16="http://schemas.microsoft.com/office/drawing/2014/main" id="{18336321-295F-45FB-9C54-0E9909EBCBB7}"/>
                  </a:ext>
                </a:extLst>
              </p:cNvPr>
              <p:cNvSpPr/>
              <p:nvPr/>
            </p:nvSpPr>
            <p:spPr bwMode="auto">
              <a:xfrm flipV="1">
                <a:off x="3416925" y="1734028"/>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7" name="Rechteck 136">
                <a:extLst>
                  <a:ext uri="{FF2B5EF4-FFF2-40B4-BE49-F238E27FC236}">
                    <a16:creationId xmlns:a16="http://schemas.microsoft.com/office/drawing/2014/main" id="{13C7F3A7-CEB7-4920-9225-924F768AC7B9}"/>
                  </a:ext>
                </a:extLst>
              </p:cNvPr>
              <p:cNvSpPr/>
              <p:nvPr/>
            </p:nvSpPr>
            <p:spPr bwMode="auto">
              <a:xfrm flipV="1">
                <a:off x="2897125" y="1605553"/>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0" name="Rechteck 139">
                <a:extLst>
                  <a:ext uri="{FF2B5EF4-FFF2-40B4-BE49-F238E27FC236}">
                    <a16:creationId xmlns:a16="http://schemas.microsoft.com/office/drawing/2014/main" id="{BD2FB43E-6817-4994-A904-8B5E63E990A3}"/>
                  </a:ext>
                </a:extLst>
              </p:cNvPr>
              <p:cNvSpPr/>
              <p:nvPr/>
            </p:nvSpPr>
            <p:spPr bwMode="auto">
              <a:xfrm flipV="1">
                <a:off x="3002951" y="1734028"/>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1" name="Rechteck 140">
                <a:extLst>
                  <a:ext uri="{FF2B5EF4-FFF2-40B4-BE49-F238E27FC236}">
                    <a16:creationId xmlns:a16="http://schemas.microsoft.com/office/drawing/2014/main" id="{DF2D04D7-8263-4755-8166-9C8EECF4DB3E}"/>
                  </a:ext>
                </a:extLst>
              </p:cNvPr>
              <p:cNvSpPr/>
              <p:nvPr/>
            </p:nvSpPr>
            <p:spPr bwMode="auto">
              <a:xfrm flipV="1">
                <a:off x="2483151" y="1605553"/>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57" name="Rechteck 156">
                <a:extLst>
                  <a:ext uri="{FF2B5EF4-FFF2-40B4-BE49-F238E27FC236}">
                    <a16:creationId xmlns:a16="http://schemas.microsoft.com/office/drawing/2014/main" id="{BBE867AF-4322-44E7-84AC-90B42525771A}"/>
                  </a:ext>
                </a:extLst>
              </p:cNvPr>
              <p:cNvSpPr/>
              <p:nvPr/>
            </p:nvSpPr>
            <p:spPr bwMode="auto">
              <a:xfrm flipV="1">
                <a:off x="2588978" y="1734028"/>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158" name="Straight Arrow Connector 86">
                <a:extLst>
                  <a:ext uri="{FF2B5EF4-FFF2-40B4-BE49-F238E27FC236}">
                    <a16:creationId xmlns:a16="http://schemas.microsoft.com/office/drawing/2014/main" id="{6E4F3C97-7A89-4C1A-A502-2C1102CA2CB0}"/>
                  </a:ext>
                </a:extLst>
              </p:cNvPr>
              <p:cNvCxnSpPr>
                <a:cxnSpLocks/>
                <a:stCxn id="141" idx="0"/>
                <a:endCxn id="40" idx="1"/>
              </p:cNvCxnSpPr>
              <p:nvPr/>
            </p:nvCxnSpPr>
            <p:spPr>
              <a:xfrm>
                <a:off x="2663681" y="1907755"/>
                <a:ext cx="3112692" cy="1802958"/>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9" name="Straight Arrow Connector 86">
                <a:extLst>
                  <a:ext uri="{FF2B5EF4-FFF2-40B4-BE49-F238E27FC236}">
                    <a16:creationId xmlns:a16="http://schemas.microsoft.com/office/drawing/2014/main" id="{8398AFA9-9988-42C1-9E6A-B9D3A6B42105}"/>
                  </a:ext>
                </a:extLst>
              </p:cNvPr>
              <p:cNvCxnSpPr>
                <a:cxnSpLocks/>
                <a:stCxn id="137" idx="0"/>
                <a:endCxn id="18" idx="1"/>
              </p:cNvCxnSpPr>
              <p:nvPr/>
            </p:nvCxnSpPr>
            <p:spPr>
              <a:xfrm>
                <a:off x="3077654" y="1907755"/>
                <a:ext cx="2649051" cy="1737228"/>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0" name="Straight Arrow Connector 86">
                <a:extLst>
                  <a:ext uri="{FF2B5EF4-FFF2-40B4-BE49-F238E27FC236}">
                    <a16:creationId xmlns:a16="http://schemas.microsoft.com/office/drawing/2014/main" id="{5EC33676-37EA-425C-850F-6D546BDF53B2}"/>
                  </a:ext>
                </a:extLst>
              </p:cNvPr>
              <p:cNvCxnSpPr>
                <a:cxnSpLocks/>
                <a:stCxn id="132" idx="0"/>
                <a:endCxn id="18" idx="1"/>
              </p:cNvCxnSpPr>
              <p:nvPr/>
            </p:nvCxnSpPr>
            <p:spPr>
              <a:xfrm>
                <a:off x="3491627" y="1907755"/>
                <a:ext cx="2235079" cy="1737228"/>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1" name="Straight Arrow Connector 86">
                <a:extLst>
                  <a:ext uri="{FF2B5EF4-FFF2-40B4-BE49-F238E27FC236}">
                    <a16:creationId xmlns:a16="http://schemas.microsoft.com/office/drawing/2014/main" id="{56C7A67C-0092-4720-9E6F-9DA58070609A}"/>
                  </a:ext>
                </a:extLst>
              </p:cNvPr>
              <p:cNvCxnSpPr>
                <a:cxnSpLocks/>
                <a:stCxn id="127" idx="0"/>
                <a:endCxn id="40" idx="1"/>
              </p:cNvCxnSpPr>
              <p:nvPr/>
            </p:nvCxnSpPr>
            <p:spPr>
              <a:xfrm>
                <a:off x="3905601" y="1907755"/>
                <a:ext cx="1870772" cy="1802958"/>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62" name="Rechteck 161">
                <a:extLst>
                  <a:ext uri="{FF2B5EF4-FFF2-40B4-BE49-F238E27FC236}">
                    <a16:creationId xmlns:a16="http://schemas.microsoft.com/office/drawing/2014/main" id="{E7BD0C41-DE90-450B-8FF7-797900A11E2D}"/>
                  </a:ext>
                </a:extLst>
              </p:cNvPr>
              <p:cNvSpPr/>
              <p:nvPr/>
            </p:nvSpPr>
            <p:spPr bwMode="auto">
              <a:xfrm>
                <a:off x="4248712" y="5671937"/>
                <a:ext cx="1602980" cy="498013"/>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r>
                  <a:rPr lang="en-US" sz="1655" dirty="0">
                    <a:gradFill>
                      <a:gsLst>
                        <a:gs pos="0">
                          <a:srgbClr val="FFFFFF"/>
                        </a:gs>
                        <a:gs pos="100000">
                          <a:srgbClr val="FFFFFF"/>
                        </a:gs>
                      </a:gsLst>
                      <a:lin ang="5400000" scaled="0"/>
                    </a:gradFill>
                    <a:latin typeface="Segoe UI Semilight"/>
                    <a:ea typeface="Segoe UI" pitchFamily="34" charset="0"/>
                    <a:cs typeface="Segoe UI" pitchFamily="34" charset="0"/>
                  </a:rPr>
                  <a:t>Oracle Cloud</a:t>
                </a:r>
              </a:p>
            </p:txBody>
          </p:sp>
          <p:sp>
            <p:nvSpPr>
              <p:cNvPr id="163" name="Rechteck 162">
                <a:extLst>
                  <a:ext uri="{FF2B5EF4-FFF2-40B4-BE49-F238E27FC236}">
                    <a16:creationId xmlns:a16="http://schemas.microsoft.com/office/drawing/2014/main" id="{A553C3BE-7134-4C3F-9BE9-6A819D352569}"/>
                  </a:ext>
                </a:extLst>
              </p:cNvPr>
              <p:cNvSpPr/>
              <p:nvPr/>
            </p:nvSpPr>
            <p:spPr bwMode="auto">
              <a:xfrm>
                <a:off x="5490632" y="5306325"/>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4" name="Rechteck 163">
                <a:extLst>
                  <a:ext uri="{FF2B5EF4-FFF2-40B4-BE49-F238E27FC236}">
                    <a16:creationId xmlns:a16="http://schemas.microsoft.com/office/drawing/2014/main" id="{327EB5CC-F29B-4E51-A0AB-E279676DB764}"/>
                  </a:ext>
                </a:extLst>
              </p:cNvPr>
              <p:cNvSpPr/>
              <p:nvPr/>
            </p:nvSpPr>
            <p:spPr bwMode="auto">
              <a:xfrm>
                <a:off x="5596459" y="5434800"/>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5" name="Rechteck 164">
                <a:extLst>
                  <a:ext uri="{FF2B5EF4-FFF2-40B4-BE49-F238E27FC236}">
                    <a16:creationId xmlns:a16="http://schemas.microsoft.com/office/drawing/2014/main" id="{993E5260-8DC3-4442-96F5-576E2E3BE7A8}"/>
                  </a:ext>
                </a:extLst>
              </p:cNvPr>
              <p:cNvSpPr/>
              <p:nvPr/>
            </p:nvSpPr>
            <p:spPr bwMode="auto">
              <a:xfrm>
                <a:off x="5076658" y="5306325"/>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6" name="Rechteck 165">
                <a:extLst>
                  <a:ext uri="{FF2B5EF4-FFF2-40B4-BE49-F238E27FC236}">
                    <a16:creationId xmlns:a16="http://schemas.microsoft.com/office/drawing/2014/main" id="{DD13F4EA-FA30-43FB-888F-F944D68C2502}"/>
                  </a:ext>
                </a:extLst>
              </p:cNvPr>
              <p:cNvSpPr/>
              <p:nvPr/>
            </p:nvSpPr>
            <p:spPr bwMode="auto">
              <a:xfrm>
                <a:off x="5182485" y="5434800"/>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7" name="Rechteck 166">
                <a:extLst>
                  <a:ext uri="{FF2B5EF4-FFF2-40B4-BE49-F238E27FC236}">
                    <a16:creationId xmlns:a16="http://schemas.microsoft.com/office/drawing/2014/main" id="{6DF3B015-186F-4095-9640-AC16AA8FC5C9}"/>
                  </a:ext>
                </a:extLst>
              </p:cNvPr>
              <p:cNvSpPr/>
              <p:nvPr/>
            </p:nvSpPr>
            <p:spPr bwMode="auto">
              <a:xfrm>
                <a:off x="4662686" y="5306325"/>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8" name="Rechteck 167">
                <a:extLst>
                  <a:ext uri="{FF2B5EF4-FFF2-40B4-BE49-F238E27FC236}">
                    <a16:creationId xmlns:a16="http://schemas.microsoft.com/office/drawing/2014/main" id="{56A50E49-8081-424D-A5F0-320A5DC16D52}"/>
                  </a:ext>
                </a:extLst>
              </p:cNvPr>
              <p:cNvSpPr/>
              <p:nvPr/>
            </p:nvSpPr>
            <p:spPr bwMode="auto">
              <a:xfrm>
                <a:off x="4768512" y="5434800"/>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9" name="Rechteck 168">
                <a:extLst>
                  <a:ext uri="{FF2B5EF4-FFF2-40B4-BE49-F238E27FC236}">
                    <a16:creationId xmlns:a16="http://schemas.microsoft.com/office/drawing/2014/main" id="{A0D5134C-7D22-49F9-A0AF-3AC0E3DE9592}"/>
                  </a:ext>
                </a:extLst>
              </p:cNvPr>
              <p:cNvSpPr/>
              <p:nvPr/>
            </p:nvSpPr>
            <p:spPr bwMode="auto">
              <a:xfrm>
                <a:off x="4248712" y="5306325"/>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0" name="Rechteck 169">
                <a:extLst>
                  <a:ext uri="{FF2B5EF4-FFF2-40B4-BE49-F238E27FC236}">
                    <a16:creationId xmlns:a16="http://schemas.microsoft.com/office/drawing/2014/main" id="{983FFC37-6F84-4128-B660-9409433505B8}"/>
                  </a:ext>
                </a:extLst>
              </p:cNvPr>
              <p:cNvSpPr/>
              <p:nvPr/>
            </p:nvSpPr>
            <p:spPr bwMode="auto">
              <a:xfrm>
                <a:off x="4354538" y="5434800"/>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1" name="Rechteck 170">
                <a:extLst>
                  <a:ext uri="{FF2B5EF4-FFF2-40B4-BE49-F238E27FC236}">
                    <a16:creationId xmlns:a16="http://schemas.microsoft.com/office/drawing/2014/main" id="{B617ACDB-574B-4456-A73F-32AE8771C4EA}"/>
                  </a:ext>
                </a:extLst>
              </p:cNvPr>
              <p:cNvSpPr/>
              <p:nvPr/>
            </p:nvSpPr>
            <p:spPr bwMode="auto">
              <a:xfrm>
                <a:off x="4248712" y="1047978"/>
                <a:ext cx="1602980" cy="498013"/>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r>
                  <a:rPr lang="en-US" sz="1655" dirty="0">
                    <a:gradFill>
                      <a:gsLst>
                        <a:gs pos="0">
                          <a:srgbClr val="FFFFFF"/>
                        </a:gs>
                        <a:gs pos="100000">
                          <a:srgbClr val="FFFFFF"/>
                        </a:gs>
                      </a:gsLst>
                      <a:lin ang="5400000" scaled="0"/>
                    </a:gradFill>
                    <a:latin typeface="Segoe UI Semilight"/>
                    <a:ea typeface="Segoe UI" pitchFamily="34" charset="0"/>
                    <a:cs typeface="Segoe UI" pitchFamily="34" charset="0"/>
                  </a:rPr>
                  <a:t>SAP Cloud</a:t>
                </a:r>
              </a:p>
            </p:txBody>
          </p:sp>
          <p:sp>
            <p:nvSpPr>
              <p:cNvPr id="172" name="Rechteck 171">
                <a:extLst>
                  <a:ext uri="{FF2B5EF4-FFF2-40B4-BE49-F238E27FC236}">
                    <a16:creationId xmlns:a16="http://schemas.microsoft.com/office/drawing/2014/main" id="{BD7D5A7A-A7BA-4417-A08A-0C57D2334C82}"/>
                  </a:ext>
                </a:extLst>
              </p:cNvPr>
              <p:cNvSpPr/>
              <p:nvPr/>
            </p:nvSpPr>
            <p:spPr bwMode="auto">
              <a:xfrm flipV="1">
                <a:off x="5490632" y="1597466"/>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3" name="Rechteck 172">
                <a:extLst>
                  <a:ext uri="{FF2B5EF4-FFF2-40B4-BE49-F238E27FC236}">
                    <a16:creationId xmlns:a16="http://schemas.microsoft.com/office/drawing/2014/main" id="{C1F4F70A-0E35-4CDF-94F6-CACD47A78E4E}"/>
                  </a:ext>
                </a:extLst>
              </p:cNvPr>
              <p:cNvSpPr/>
              <p:nvPr/>
            </p:nvSpPr>
            <p:spPr bwMode="auto">
              <a:xfrm flipV="1">
                <a:off x="5596459" y="1725942"/>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4" name="Rechteck 173">
                <a:extLst>
                  <a:ext uri="{FF2B5EF4-FFF2-40B4-BE49-F238E27FC236}">
                    <a16:creationId xmlns:a16="http://schemas.microsoft.com/office/drawing/2014/main" id="{1E7B3A68-2BE0-4BBD-94B1-4CF339002888}"/>
                  </a:ext>
                </a:extLst>
              </p:cNvPr>
              <p:cNvSpPr/>
              <p:nvPr/>
            </p:nvSpPr>
            <p:spPr bwMode="auto">
              <a:xfrm flipV="1">
                <a:off x="5076658" y="1597466"/>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5" name="Rechteck 174">
                <a:extLst>
                  <a:ext uri="{FF2B5EF4-FFF2-40B4-BE49-F238E27FC236}">
                    <a16:creationId xmlns:a16="http://schemas.microsoft.com/office/drawing/2014/main" id="{4F42EA18-50C0-4677-B985-8E5C2F28956D}"/>
                  </a:ext>
                </a:extLst>
              </p:cNvPr>
              <p:cNvSpPr/>
              <p:nvPr/>
            </p:nvSpPr>
            <p:spPr bwMode="auto">
              <a:xfrm flipV="1">
                <a:off x="5182485" y="1725942"/>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6" name="Rechteck 175">
                <a:extLst>
                  <a:ext uri="{FF2B5EF4-FFF2-40B4-BE49-F238E27FC236}">
                    <a16:creationId xmlns:a16="http://schemas.microsoft.com/office/drawing/2014/main" id="{A764C2F3-A0E4-4C51-9DE2-9504A086F6B3}"/>
                  </a:ext>
                </a:extLst>
              </p:cNvPr>
              <p:cNvSpPr/>
              <p:nvPr/>
            </p:nvSpPr>
            <p:spPr bwMode="auto">
              <a:xfrm flipV="1">
                <a:off x="4662686" y="1597466"/>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7" name="Rechteck 176">
                <a:extLst>
                  <a:ext uri="{FF2B5EF4-FFF2-40B4-BE49-F238E27FC236}">
                    <a16:creationId xmlns:a16="http://schemas.microsoft.com/office/drawing/2014/main" id="{531BCA19-8684-455B-9AC2-2F6825DA964C}"/>
                  </a:ext>
                </a:extLst>
              </p:cNvPr>
              <p:cNvSpPr/>
              <p:nvPr/>
            </p:nvSpPr>
            <p:spPr bwMode="auto">
              <a:xfrm flipV="1">
                <a:off x="4768512" y="1725942"/>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8" name="Rechteck 177">
                <a:extLst>
                  <a:ext uri="{FF2B5EF4-FFF2-40B4-BE49-F238E27FC236}">
                    <a16:creationId xmlns:a16="http://schemas.microsoft.com/office/drawing/2014/main" id="{3B1D628A-6E27-49D7-B39C-92AA2435089C}"/>
                  </a:ext>
                </a:extLst>
              </p:cNvPr>
              <p:cNvSpPr/>
              <p:nvPr/>
            </p:nvSpPr>
            <p:spPr bwMode="auto">
              <a:xfrm flipV="1">
                <a:off x="4248712" y="1597466"/>
                <a:ext cx="361059" cy="302202"/>
              </a:xfrm>
              <a:prstGeom prst="rect">
                <a:avLst/>
              </a:prstGeom>
              <a:ln>
                <a:solidFill>
                  <a:schemeClr val="bg2"/>
                </a:solidFill>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9" name="Rechteck 178">
                <a:extLst>
                  <a:ext uri="{FF2B5EF4-FFF2-40B4-BE49-F238E27FC236}">
                    <a16:creationId xmlns:a16="http://schemas.microsoft.com/office/drawing/2014/main" id="{CC9ED867-B984-40BB-9E55-5C87E726FF03}"/>
                  </a:ext>
                </a:extLst>
              </p:cNvPr>
              <p:cNvSpPr/>
              <p:nvPr/>
            </p:nvSpPr>
            <p:spPr bwMode="auto">
              <a:xfrm flipV="1">
                <a:off x="4354538" y="1725942"/>
                <a:ext cx="149404" cy="13695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endParaRPr lang="en-US" sz="2206"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180" name="Straight Arrow Connector 86">
                <a:extLst>
                  <a:ext uri="{FF2B5EF4-FFF2-40B4-BE49-F238E27FC236}">
                    <a16:creationId xmlns:a16="http://schemas.microsoft.com/office/drawing/2014/main" id="{C1CD5510-D09E-464D-8BA9-572F28616BE7}"/>
                  </a:ext>
                </a:extLst>
              </p:cNvPr>
              <p:cNvCxnSpPr>
                <a:cxnSpLocks/>
                <a:stCxn id="169" idx="0"/>
                <a:endCxn id="18" idx="2"/>
              </p:cNvCxnSpPr>
              <p:nvPr/>
            </p:nvCxnSpPr>
            <p:spPr>
              <a:xfrm flipV="1">
                <a:off x="4429242" y="3706451"/>
                <a:ext cx="1272003" cy="1599874"/>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1" name="Straight Arrow Connector 86">
                <a:extLst>
                  <a:ext uri="{FF2B5EF4-FFF2-40B4-BE49-F238E27FC236}">
                    <a16:creationId xmlns:a16="http://schemas.microsoft.com/office/drawing/2014/main" id="{7AB02416-2D48-4EE6-B477-058E7E91D618}"/>
                  </a:ext>
                </a:extLst>
              </p:cNvPr>
              <p:cNvCxnSpPr>
                <a:cxnSpLocks/>
                <a:stCxn id="167" idx="0"/>
                <a:endCxn id="18" idx="3"/>
              </p:cNvCxnSpPr>
              <p:nvPr/>
            </p:nvCxnSpPr>
            <p:spPr>
              <a:xfrm flipV="1">
                <a:off x="4843215" y="3767919"/>
                <a:ext cx="883491" cy="1538406"/>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2" name="Straight Arrow Connector 86">
                <a:extLst>
                  <a:ext uri="{FF2B5EF4-FFF2-40B4-BE49-F238E27FC236}">
                    <a16:creationId xmlns:a16="http://schemas.microsoft.com/office/drawing/2014/main" id="{723E826F-1C28-4DB9-B817-0494D974A563}"/>
                  </a:ext>
                </a:extLst>
              </p:cNvPr>
              <p:cNvCxnSpPr>
                <a:cxnSpLocks/>
                <a:stCxn id="165" idx="0"/>
                <a:endCxn id="18" idx="3"/>
              </p:cNvCxnSpPr>
              <p:nvPr/>
            </p:nvCxnSpPr>
            <p:spPr>
              <a:xfrm flipV="1">
                <a:off x="5257188" y="3767919"/>
                <a:ext cx="469518" cy="1538406"/>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3" name="Straight Arrow Connector 86">
                <a:extLst>
                  <a:ext uri="{FF2B5EF4-FFF2-40B4-BE49-F238E27FC236}">
                    <a16:creationId xmlns:a16="http://schemas.microsoft.com/office/drawing/2014/main" id="{5E99D559-B997-4439-97FF-7E777A62C7B9}"/>
                  </a:ext>
                </a:extLst>
              </p:cNvPr>
              <p:cNvCxnSpPr>
                <a:cxnSpLocks/>
                <a:stCxn id="163" idx="0"/>
                <a:endCxn id="18" idx="4"/>
              </p:cNvCxnSpPr>
              <p:nvPr/>
            </p:nvCxnSpPr>
            <p:spPr>
              <a:xfrm flipV="1">
                <a:off x="5671162" y="3793381"/>
                <a:ext cx="117012" cy="1512944"/>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4" name="Straight Arrow Connector 86">
                <a:extLst>
                  <a:ext uri="{FF2B5EF4-FFF2-40B4-BE49-F238E27FC236}">
                    <a16:creationId xmlns:a16="http://schemas.microsoft.com/office/drawing/2014/main" id="{11DCB40E-CF95-4B06-9B14-3DB483FE4DE8}"/>
                  </a:ext>
                </a:extLst>
              </p:cNvPr>
              <p:cNvCxnSpPr>
                <a:cxnSpLocks/>
                <a:stCxn id="18" idx="1"/>
                <a:endCxn id="178" idx="0"/>
              </p:cNvCxnSpPr>
              <p:nvPr/>
            </p:nvCxnSpPr>
            <p:spPr>
              <a:xfrm flipH="1" flipV="1">
                <a:off x="4429242" y="1899668"/>
                <a:ext cx="1297464" cy="1745315"/>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5" name="Straight Arrow Connector 86">
                <a:extLst>
                  <a:ext uri="{FF2B5EF4-FFF2-40B4-BE49-F238E27FC236}">
                    <a16:creationId xmlns:a16="http://schemas.microsoft.com/office/drawing/2014/main" id="{4EAA0719-ACFD-4F07-90B6-477FB1D569F5}"/>
                  </a:ext>
                </a:extLst>
              </p:cNvPr>
              <p:cNvCxnSpPr>
                <a:cxnSpLocks/>
                <a:stCxn id="176" idx="0"/>
                <a:endCxn id="18" idx="1"/>
              </p:cNvCxnSpPr>
              <p:nvPr/>
            </p:nvCxnSpPr>
            <p:spPr>
              <a:xfrm>
                <a:off x="4843215" y="1899668"/>
                <a:ext cx="883491" cy="1745315"/>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6" name="Straight Arrow Connector 86">
                <a:extLst>
                  <a:ext uri="{FF2B5EF4-FFF2-40B4-BE49-F238E27FC236}">
                    <a16:creationId xmlns:a16="http://schemas.microsoft.com/office/drawing/2014/main" id="{4BD84B88-A53F-4189-92ED-7AF1F057031A}"/>
                  </a:ext>
                </a:extLst>
              </p:cNvPr>
              <p:cNvCxnSpPr>
                <a:cxnSpLocks/>
                <a:stCxn id="174" idx="0"/>
                <a:endCxn id="18" idx="1"/>
              </p:cNvCxnSpPr>
              <p:nvPr/>
            </p:nvCxnSpPr>
            <p:spPr>
              <a:xfrm>
                <a:off x="5257188" y="1899668"/>
                <a:ext cx="469518" cy="1745315"/>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7" name="Straight Arrow Connector 86">
                <a:extLst>
                  <a:ext uri="{FF2B5EF4-FFF2-40B4-BE49-F238E27FC236}">
                    <a16:creationId xmlns:a16="http://schemas.microsoft.com/office/drawing/2014/main" id="{59B780FE-CB83-4613-AFA2-6F58894DB4B1}"/>
                  </a:ext>
                </a:extLst>
              </p:cNvPr>
              <p:cNvCxnSpPr>
                <a:cxnSpLocks/>
                <a:stCxn id="172" idx="0"/>
                <a:endCxn id="18" idx="1"/>
              </p:cNvCxnSpPr>
              <p:nvPr/>
            </p:nvCxnSpPr>
            <p:spPr>
              <a:xfrm>
                <a:off x="5671162" y="1899668"/>
                <a:ext cx="55544" cy="1745315"/>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96" name="Rechteck 195">
                <a:extLst>
                  <a:ext uri="{FF2B5EF4-FFF2-40B4-BE49-F238E27FC236}">
                    <a16:creationId xmlns:a16="http://schemas.microsoft.com/office/drawing/2014/main" id="{8AA6DF58-C062-4DBC-A3A4-0F7FF06F2F13}"/>
                  </a:ext>
                </a:extLst>
              </p:cNvPr>
              <p:cNvSpPr/>
              <p:nvPr/>
            </p:nvSpPr>
            <p:spPr bwMode="auto">
              <a:xfrm>
                <a:off x="9370345" y="1241098"/>
                <a:ext cx="1602980" cy="387041"/>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r>
                  <a:rPr lang="en-US" sz="1286" dirty="0">
                    <a:gradFill>
                      <a:gsLst>
                        <a:gs pos="0">
                          <a:srgbClr val="FFFFFF"/>
                        </a:gs>
                        <a:gs pos="100000">
                          <a:srgbClr val="FFFFFF"/>
                        </a:gs>
                      </a:gsLst>
                      <a:lin ang="5400000" scaled="0"/>
                    </a:gradFill>
                    <a:latin typeface="Segoe UI Semilight"/>
                    <a:ea typeface="Segoe UI" pitchFamily="34" charset="0"/>
                    <a:cs typeface="Segoe UI" pitchFamily="34" charset="0"/>
                  </a:rPr>
                  <a:t>Oracle Functions</a:t>
                </a:r>
              </a:p>
            </p:txBody>
          </p:sp>
          <p:sp>
            <p:nvSpPr>
              <p:cNvPr id="197" name="Rechteck 196">
                <a:extLst>
                  <a:ext uri="{FF2B5EF4-FFF2-40B4-BE49-F238E27FC236}">
                    <a16:creationId xmlns:a16="http://schemas.microsoft.com/office/drawing/2014/main" id="{D3C24433-772F-40FC-95B2-6371A3721C4A}"/>
                  </a:ext>
                </a:extLst>
              </p:cNvPr>
              <p:cNvSpPr/>
              <p:nvPr/>
            </p:nvSpPr>
            <p:spPr bwMode="auto">
              <a:xfrm>
                <a:off x="9370346" y="1708281"/>
                <a:ext cx="1602980" cy="414110"/>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r>
                  <a:rPr lang="en-US" sz="1286" dirty="0">
                    <a:gradFill>
                      <a:gsLst>
                        <a:gs pos="0">
                          <a:srgbClr val="FFFFFF"/>
                        </a:gs>
                        <a:gs pos="100000">
                          <a:srgbClr val="FFFFFF"/>
                        </a:gs>
                      </a:gsLst>
                      <a:lin ang="5400000" scaled="0"/>
                    </a:gradFill>
                    <a:latin typeface="Segoe UI Semilight"/>
                    <a:ea typeface="Segoe UI" pitchFamily="34" charset="0"/>
                    <a:cs typeface="Segoe UI" pitchFamily="34" charset="0"/>
                  </a:rPr>
                  <a:t>AWS Lambda</a:t>
                </a:r>
              </a:p>
            </p:txBody>
          </p:sp>
          <p:sp>
            <p:nvSpPr>
              <p:cNvPr id="198" name="Rechteck 197">
                <a:extLst>
                  <a:ext uri="{FF2B5EF4-FFF2-40B4-BE49-F238E27FC236}">
                    <a16:creationId xmlns:a16="http://schemas.microsoft.com/office/drawing/2014/main" id="{3A07C399-BE36-41BE-9A19-C5F0FE26DF3D}"/>
                  </a:ext>
                </a:extLst>
              </p:cNvPr>
              <p:cNvSpPr/>
              <p:nvPr/>
            </p:nvSpPr>
            <p:spPr bwMode="auto">
              <a:xfrm>
                <a:off x="9370347" y="5283208"/>
                <a:ext cx="1602980" cy="396365"/>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r>
                  <a:rPr lang="en-US" sz="1286" dirty="0">
                    <a:gradFill>
                      <a:gsLst>
                        <a:gs pos="0">
                          <a:srgbClr val="FFFFFF"/>
                        </a:gs>
                        <a:gs pos="100000">
                          <a:srgbClr val="FFFFFF"/>
                        </a:gs>
                      </a:gsLst>
                      <a:lin ang="5400000" scaled="0"/>
                    </a:gradFill>
                    <a:latin typeface="Segoe UI Semilight"/>
                    <a:ea typeface="Segoe UI" pitchFamily="34" charset="0"/>
                    <a:cs typeface="Segoe UI" pitchFamily="34" charset="0"/>
                  </a:rPr>
                  <a:t>Google Cloud </a:t>
                </a:r>
                <a:r>
                  <a:rPr lang="en-US" sz="1286" dirty="0" err="1">
                    <a:gradFill>
                      <a:gsLst>
                        <a:gs pos="0">
                          <a:srgbClr val="FFFFFF"/>
                        </a:gs>
                        <a:gs pos="100000">
                          <a:srgbClr val="FFFFFF"/>
                        </a:gs>
                      </a:gsLst>
                      <a:lin ang="5400000" scaled="0"/>
                    </a:gradFill>
                    <a:latin typeface="Segoe UI Semilight"/>
                    <a:ea typeface="Segoe UI" pitchFamily="34" charset="0"/>
                    <a:cs typeface="Segoe UI" pitchFamily="34" charset="0"/>
                  </a:rPr>
                  <a:t>Fn</a:t>
                </a:r>
                <a:endParaRPr lang="en-US" sz="1286"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9" name="Rechteck 198">
                <a:extLst>
                  <a:ext uri="{FF2B5EF4-FFF2-40B4-BE49-F238E27FC236}">
                    <a16:creationId xmlns:a16="http://schemas.microsoft.com/office/drawing/2014/main" id="{32FB645E-1576-44FC-B1DD-80415131B513}"/>
                  </a:ext>
                </a:extLst>
              </p:cNvPr>
              <p:cNvSpPr/>
              <p:nvPr/>
            </p:nvSpPr>
            <p:spPr bwMode="auto">
              <a:xfrm>
                <a:off x="9370346" y="5748049"/>
                <a:ext cx="1602980" cy="436694"/>
              </a:xfrm>
              <a:prstGeom prst="rect">
                <a:avLst/>
              </a:prstGeom>
              <a:solidFill>
                <a:schemeClr val="accent1"/>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8080" tIns="134464" rIns="168080" bIns="134464" numCol="1" spcCol="0" rtlCol="0" fromWordArt="0" anchor="t" anchorCtr="0" forceAA="0" compatLnSpc="1">
                <a:prstTxWarp prst="textNoShape">
                  <a:avLst/>
                </a:prstTxWarp>
                <a:noAutofit/>
              </a:bodyPr>
              <a:lstStyle/>
              <a:p>
                <a:pPr algn="ctr" defTabSz="856998" fontAlgn="base">
                  <a:lnSpc>
                    <a:spcPct val="90000"/>
                  </a:lnSpc>
                  <a:spcBef>
                    <a:spcPct val="0"/>
                  </a:spcBef>
                  <a:spcAft>
                    <a:spcPct val="0"/>
                  </a:spcAft>
                  <a:defRPr/>
                </a:pPr>
                <a:r>
                  <a:rPr lang="en-US" sz="1286" dirty="0">
                    <a:gradFill>
                      <a:gsLst>
                        <a:gs pos="0">
                          <a:srgbClr val="FFFFFF"/>
                        </a:gs>
                        <a:gs pos="100000">
                          <a:srgbClr val="FFFFFF"/>
                        </a:gs>
                      </a:gsLst>
                      <a:lin ang="5400000" scaled="0"/>
                    </a:gradFill>
                    <a:latin typeface="Segoe UI Semilight"/>
                    <a:ea typeface="Segoe UI" pitchFamily="34" charset="0"/>
                    <a:cs typeface="Segoe UI" pitchFamily="34" charset="0"/>
                  </a:rPr>
                  <a:t>IBM Cloud </a:t>
                </a:r>
                <a:r>
                  <a:rPr lang="en-US" sz="1286" dirty="0" err="1">
                    <a:gradFill>
                      <a:gsLst>
                        <a:gs pos="0">
                          <a:srgbClr val="FFFFFF"/>
                        </a:gs>
                        <a:gs pos="100000">
                          <a:srgbClr val="FFFFFF"/>
                        </a:gs>
                      </a:gsLst>
                      <a:lin ang="5400000" scaled="0"/>
                    </a:gradFill>
                    <a:latin typeface="Segoe UI Semilight"/>
                    <a:ea typeface="Segoe UI" pitchFamily="34" charset="0"/>
                    <a:cs typeface="Segoe UI" pitchFamily="34" charset="0"/>
                  </a:rPr>
                  <a:t>Fn</a:t>
                </a:r>
                <a:endParaRPr lang="en-US" sz="1286"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2" name="Textfeld 201">
                <a:extLst>
                  <a:ext uri="{FF2B5EF4-FFF2-40B4-BE49-F238E27FC236}">
                    <a16:creationId xmlns:a16="http://schemas.microsoft.com/office/drawing/2014/main" id="{45258F8A-73A1-449B-80F2-8B8646CBCCBA}"/>
                  </a:ext>
                </a:extLst>
              </p:cNvPr>
              <p:cNvSpPr txBox="1"/>
              <p:nvPr/>
            </p:nvSpPr>
            <p:spPr>
              <a:xfrm>
                <a:off x="5747133" y="930348"/>
                <a:ext cx="536613" cy="577087"/>
              </a:xfrm>
              <a:prstGeom prst="rect">
                <a:avLst/>
              </a:prstGeom>
              <a:noFill/>
              <a:ln>
                <a:solidFill>
                  <a:schemeClr val="bg2"/>
                </a:solidFill>
              </a:ln>
            </p:spPr>
            <p:txBody>
              <a:bodyPr wrap="none" lIns="168080" tIns="134464" rIns="168080" bIns="134464" rtlCol="0">
                <a:spAutoFit/>
              </a:bodyPr>
              <a:lstStyle/>
              <a:p>
                <a:pPr>
                  <a:lnSpc>
                    <a:spcPct val="90000"/>
                  </a:lnSpc>
                  <a:spcAft>
                    <a:spcPts val="551"/>
                  </a:spcAft>
                  <a:defRPr/>
                </a:pPr>
                <a:r>
                  <a:rPr lang="en-US" sz="2206" dirty="0">
                    <a:gradFill>
                      <a:gsLst>
                        <a:gs pos="2917">
                          <a:srgbClr val="353535"/>
                        </a:gs>
                        <a:gs pos="30000">
                          <a:srgbClr val="353535"/>
                        </a:gs>
                      </a:gsLst>
                      <a:lin ang="5400000" scaled="0"/>
                    </a:gradFill>
                    <a:latin typeface="Segoe UI Semilight"/>
                  </a:rPr>
                  <a:t>…</a:t>
                </a:r>
              </a:p>
            </p:txBody>
          </p:sp>
          <p:sp>
            <p:nvSpPr>
              <p:cNvPr id="203" name="Textfeld 202">
                <a:extLst>
                  <a:ext uri="{FF2B5EF4-FFF2-40B4-BE49-F238E27FC236}">
                    <a16:creationId xmlns:a16="http://schemas.microsoft.com/office/drawing/2014/main" id="{B033400A-268D-46BB-912E-7046E3AEE9EF}"/>
                  </a:ext>
                </a:extLst>
              </p:cNvPr>
              <p:cNvSpPr txBox="1"/>
              <p:nvPr/>
            </p:nvSpPr>
            <p:spPr>
              <a:xfrm>
                <a:off x="5788174" y="5597338"/>
                <a:ext cx="536613" cy="577087"/>
              </a:xfrm>
              <a:prstGeom prst="rect">
                <a:avLst/>
              </a:prstGeom>
              <a:noFill/>
              <a:ln>
                <a:solidFill>
                  <a:schemeClr val="bg2"/>
                </a:solidFill>
              </a:ln>
            </p:spPr>
            <p:txBody>
              <a:bodyPr wrap="none" lIns="168080" tIns="134464" rIns="168080" bIns="134464" rtlCol="0">
                <a:spAutoFit/>
              </a:bodyPr>
              <a:lstStyle/>
              <a:p>
                <a:pPr>
                  <a:lnSpc>
                    <a:spcPct val="90000"/>
                  </a:lnSpc>
                  <a:spcAft>
                    <a:spcPts val="551"/>
                  </a:spcAft>
                  <a:defRPr/>
                </a:pPr>
                <a:r>
                  <a:rPr lang="en-US" sz="2206" dirty="0">
                    <a:gradFill>
                      <a:gsLst>
                        <a:gs pos="2917">
                          <a:srgbClr val="353535"/>
                        </a:gs>
                        <a:gs pos="30000">
                          <a:srgbClr val="353535"/>
                        </a:gs>
                      </a:gsLst>
                      <a:lin ang="5400000" scaled="0"/>
                    </a:gradFill>
                    <a:latin typeface="Segoe UI Semilight"/>
                  </a:rPr>
                  <a:t>…</a:t>
                </a:r>
              </a:p>
            </p:txBody>
          </p:sp>
          <p:sp>
            <p:nvSpPr>
              <p:cNvPr id="204" name="Textfeld 203">
                <a:extLst>
                  <a:ext uri="{FF2B5EF4-FFF2-40B4-BE49-F238E27FC236}">
                    <a16:creationId xmlns:a16="http://schemas.microsoft.com/office/drawing/2014/main" id="{9F901F39-B4F5-4B24-A258-F60E11FE88AD}"/>
                  </a:ext>
                </a:extLst>
              </p:cNvPr>
              <p:cNvSpPr txBox="1"/>
              <p:nvPr/>
            </p:nvSpPr>
            <p:spPr>
              <a:xfrm>
                <a:off x="9903404" y="6006170"/>
                <a:ext cx="536613" cy="577087"/>
              </a:xfrm>
              <a:prstGeom prst="rect">
                <a:avLst/>
              </a:prstGeom>
              <a:noFill/>
              <a:ln>
                <a:solidFill>
                  <a:schemeClr val="bg2"/>
                </a:solidFill>
              </a:ln>
            </p:spPr>
            <p:txBody>
              <a:bodyPr wrap="none" lIns="168080" tIns="134464" rIns="168080" bIns="134464" rtlCol="0">
                <a:spAutoFit/>
              </a:bodyPr>
              <a:lstStyle/>
              <a:p>
                <a:pPr>
                  <a:lnSpc>
                    <a:spcPct val="90000"/>
                  </a:lnSpc>
                  <a:spcAft>
                    <a:spcPts val="551"/>
                  </a:spcAft>
                  <a:defRPr/>
                </a:pPr>
                <a:r>
                  <a:rPr lang="en-US" sz="2206" dirty="0">
                    <a:gradFill>
                      <a:gsLst>
                        <a:gs pos="2917">
                          <a:srgbClr val="353535"/>
                        </a:gs>
                        <a:gs pos="30000">
                          <a:srgbClr val="353535"/>
                        </a:gs>
                      </a:gsLst>
                      <a:lin ang="5400000" scaled="0"/>
                    </a:gradFill>
                    <a:latin typeface="Segoe UI Semilight"/>
                  </a:rPr>
                  <a:t>…</a:t>
                </a:r>
              </a:p>
            </p:txBody>
          </p:sp>
          <p:sp>
            <p:nvSpPr>
              <p:cNvPr id="205" name="Textfeld 204">
                <a:extLst>
                  <a:ext uri="{FF2B5EF4-FFF2-40B4-BE49-F238E27FC236}">
                    <a16:creationId xmlns:a16="http://schemas.microsoft.com/office/drawing/2014/main" id="{C1B0A992-239D-44D1-B19A-1E6FDE8E9738}"/>
                  </a:ext>
                </a:extLst>
              </p:cNvPr>
              <p:cNvSpPr txBox="1"/>
              <p:nvPr/>
            </p:nvSpPr>
            <p:spPr>
              <a:xfrm>
                <a:off x="9903404" y="661156"/>
                <a:ext cx="536613" cy="577087"/>
              </a:xfrm>
              <a:prstGeom prst="rect">
                <a:avLst/>
              </a:prstGeom>
              <a:noFill/>
              <a:ln>
                <a:solidFill>
                  <a:schemeClr val="bg2"/>
                </a:solidFill>
              </a:ln>
            </p:spPr>
            <p:txBody>
              <a:bodyPr wrap="none" lIns="168080" tIns="134464" rIns="168080" bIns="134464" rtlCol="0">
                <a:spAutoFit/>
              </a:bodyPr>
              <a:lstStyle/>
              <a:p>
                <a:pPr>
                  <a:lnSpc>
                    <a:spcPct val="90000"/>
                  </a:lnSpc>
                  <a:spcAft>
                    <a:spcPts val="551"/>
                  </a:spcAft>
                  <a:defRPr/>
                </a:pPr>
                <a:r>
                  <a:rPr lang="en-US" sz="2206" dirty="0">
                    <a:gradFill>
                      <a:gsLst>
                        <a:gs pos="2917">
                          <a:srgbClr val="353535"/>
                        </a:gs>
                        <a:gs pos="30000">
                          <a:srgbClr val="353535"/>
                        </a:gs>
                      </a:gsLst>
                      <a:lin ang="5400000" scaled="0"/>
                    </a:gradFill>
                    <a:latin typeface="Segoe UI Semilight"/>
                  </a:rPr>
                  <a:t>…</a:t>
                </a:r>
              </a:p>
            </p:txBody>
          </p:sp>
          <p:cxnSp>
            <p:nvCxnSpPr>
              <p:cNvPr id="206" name="Straight Arrow Connector 58">
                <a:extLst>
                  <a:ext uri="{FF2B5EF4-FFF2-40B4-BE49-F238E27FC236}">
                    <a16:creationId xmlns:a16="http://schemas.microsoft.com/office/drawing/2014/main" id="{CD254612-12F6-434B-9EF2-C22FFF22C4B3}"/>
                  </a:ext>
                </a:extLst>
              </p:cNvPr>
              <p:cNvCxnSpPr>
                <a:cxnSpLocks/>
                <a:stCxn id="102" idx="7"/>
                <a:endCxn id="197" idx="1"/>
              </p:cNvCxnSpPr>
              <p:nvPr/>
            </p:nvCxnSpPr>
            <p:spPr>
              <a:xfrm flipV="1">
                <a:off x="7744846" y="1915336"/>
                <a:ext cx="1625500" cy="1729647"/>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9" name="Straight Arrow Connector 58">
                <a:extLst>
                  <a:ext uri="{FF2B5EF4-FFF2-40B4-BE49-F238E27FC236}">
                    <a16:creationId xmlns:a16="http://schemas.microsoft.com/office/drawing/2014/main" id="{FB219726-765A-4BAC-ADDB-E7C116885BAB}"/>
                  </a:ext>
                </a:extLst>
              </p:cNvPr>
              <p:cNvCxnSpPr>
                <a:cxnSpLocks/>
                <a:stCxn id="102" idx="7"/>
                <a:endCxn id="196" idx="1"/>
              </p:cNvCxnSpPr>
              <p:nvPr/>
            </p:nvCxnSpPr>
            <p:spPr>
              <a:xfrm flipV="1">
                <a:off x="7744846" y="1434619"/>
                <a:ext cx="1625498" cy="2210364"/>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12" name="Straight Arrow Connector 58">
                <a:extLst>
                  <a:ext uri="{FF2B5EF4-FFF2-40B4-BE49-F238E27FC236}">
                    <a16:creationId xmlns:a16="http://schemas.microsoft.com/office/drawing/2014/main" id="{A2C7B980-C9E0-4E91-ABAD-4E27E0541511}"/>
                  </a:ext>
                </a:extLst>
              </p:cNvPr>
              <p:cNvCxnSpPr>
                <a:cxnSpLocks/>
                <a:stCxn id="198" idx="1"/>
                <a:endCxn id="102" idx="5"/>
              </p:cNvCxnSpPr>
              <p:nvPr/>
            </p:nvCxnSpPr>
            <p:spPr>
              <a:xfrm flipH="1" flipV="1">
                <a:off x="7744846" y="3767919"/>
                <a:ext cx="1625501" cy="1713472"/>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15" name="Straight Arrow Connector 58">
                <a:extLst>
                  <a:ext uri="{FF2B5EF4-FFF2-40B4-BE49-F238E27FC236}">
                    <a16:creationId xmlns:a16="http://schemas.microsoft.com/office/drawing/2014/main" id="{DC584CA3-788E-42CC-82A6-DCD87FFCA880}"/>
                  </a:ext>
                </a:extLst>
              </p:cNvPr>
              <p:cNvCxnSpPr>
                <a:cxnSpLocks/>
                <a:stCxn id="199" idx="1"/>
                <a:endCxn id="40" idx="3"/>
              </p:cNvCxnSpPr>
              <p:nvPr/>
            </p:nvCxnSpPr>
            <p:spPr>
              <a:xfrm flipH="1" flipV="1">
                <a:off x="7689980" y="3710713"/>
                <a:ext cx="1680367" cy="2255683"/>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
          <p:nvSpPr>
            <p:cNvPr id="218" name="Textfeld 217">
              <a:extLst>
                <a:ext uri="{FF2B5EF4-FFF2-40B4-BE49-F238E27FC236}">
                  <a16:creationId xmlns:a16="http://schemas.microsoft.com/office/drawing/2014/main" id="{2D2115BA-3776-47EF-881A-BE452E4D866C}"/>
                </a:ext>
              </a:extLst>
            </p:cNvPr>
            <p:cNvSpPr txBox="1"/>
            <p:nvPr/>
          </p:nvSpPr>
          <p:spPr>
            <a:xfrm>
              <a:off x="6384306" y="1501980"/>
              <a:ext cx="2174439" cy="954673"/>
            </a:xfrm>
            <a:prstGeom prst="rect">
              <a:avLst/>
            </a:prstGeom>
            <a:solidFill>
              <a:schemeClr val="accent4">
                <a:lumMod val="25000"/>
                <a:alpha val="80000"/>
              </a:schemeClr>
            </a:solidFill>
            <a:ln>
              <a:solidFill>
                <a:schemeClr val="bg2"/>
              </a:solidFill>
            </a:ln>
            <a:effectLst/>
          </p:spPr>
          <p:txBody>
            <a:bodyPr vert="horz" wrap="square" lIns="146304" tIns="91440" rIns="146304" bIns="91440" rtlCol="0" anchor="t">
              <a:noAutofit/>
            </a:bodyPr>
            <a:lstStyle>
              <a:lvl1pPr marR="0" indent="0" defTabSz="975415" fontAlgn="auto">
                <a:lnSpc>
                  <a:spcPct val="90000"/>
                </a:lnSpc>
                <a:spcBef>
                  <a:spcPts val="1280"/>
                </a:spcBef>
                <a:spcAft>
                  <a:spcPts val="0"/>
                </a:spcAft>
                <a:buClr>
                  <a:schemeClr val="tx1"/>
                </a:buClr>
                <a:buSzPct val="90000"/>
                <a:buFont typeface="Wingdings" pitchFamily="2" charset="2"/>
                <a:buNone/>
                <a:tabLst/>
                <a:defRPr sz="2560" spc="-107" baseline="0">
                  <a:ln w="3175">
                    <a:noFill/>
                  </a:ln>
                  <a:solidFill>
                    <a:schemeClr val="bg1"/>
                  </a:solidFill>
                  <a:latin typeface="+mj-lt"/>
                  <a:cs typeface="Segoe UI" pitchFamily="34" charset="0"/>
                </a:defRPr>
              </a:lvl1pPr>
              <a:lvl2pPr marL="0" marR="0" indent="0" defTabSz="975415" fontAlgn="auto">
                <a:lnSpc>
                  <a:spcPct val="90000"/>
                </a:lnSpc>
                <a:spcBef>
                  <a:spcPct val="20000"/>
                </a:spcBef>
                <a:spcAft>
                  <a:spcPts val="0"/>
                </a:spcAft>
                <a:buClrTx/>
                <a:buSzPct val="90000"/>
                <a:buFontTx/>
                <a:buNone/>
                <a:tabLst/>
                <a:defRPr sz="2092" spc="0" baseline="0">
                  <a:gradFill>
                    <a:gsLst>
                      <a:gs pos="1250">
                        <a:schemeClr val="tx1"/>
                      </a:gs>
                      <a:gs pos="100000">
                        <a:schemeClr val="tx1"/>
                      </a:gs>
                    </a:gsLst>
                    <a:lin ang="5400000" scaled="0"/>
                  </a:gradFill>
                </a:defRPr>
              </a:lvl2pPr>
              <a:lvl3pPr marL="239059" marR="0" lvl="2" indent="0" defTabSz="975415" fontAlgn="auto">
                <a:lnSpc>
                  <a:spcPct val="90000"/>
                </a:lnSpc>
                <a:spcBef>
                  <a:spcPct val="20000"/>
                </a:spcBef>
                <a:spcAft>
                  <a:spcPts val="0"/>
                </a:spcAft>
                <a:buClrTx/>
                <a:buSzPct val="90000"/>
                <a:buFont typeface="Arial" pitchFamily="34" charset="0"/>
                <a:buNone/>
                <a:tabLst/>
                <a:defRPr sz="2092" spc="0" baseline="0">
                  <a:solidFill>
                    <a:schemeClr val="bg2"/>
                  </a:solidFill>
                </a:defRPr>
              </a:lvl3pPr>
              <a:lvl4pPr marL="47811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4pPr>
              <a:lvl5pPr marL="71717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5pPr>
              <a:lvl6pPr marL="2682395" indent="-243855" defTabSz="975415">
                <a:spcBef>
                  <a:spcPct val="20000"/>
                </a:spcBef>
                <a:buFont typeface="Arial" pitchFamily="34" charset="0"/>
                <a:buChar char="•"/>
                <a:defRPr sz="2092"/>
              </a:lvl6pPr>
              <a:lvl7pPr marL="3170103" indent="-243855" defTabSz="975415">
                <a:spcBef>
                  <a:spcPct val="20000"/>
                </a:spcBef>
                <a:buFont typeface="Arial" pitchFamily="34" charset="0"/>
                <a:buChar char="•"/>
                <a:defRPr sz="2092"/>
              </a:lvl7pPr>
              <a:lvl8pPr marL="3657811" indent="-243855" defTabSz="975415">
                <a:spcBef>
                  <a:spcPct val="20000"/>
                </a:spcBef>
                <a:buFont typeface="Arial" pitchFamily="34" charset="0"/>
                <a:buChar char="•"/>
                <a:defRPr sz="2092"/>
              </a:lvl8pPr>
              <a:lvl9pPr marL="4145519" indent="-243855" defTabSz="975415">
                <a:spcBef>
                  <a:spcPct val="20000"/>
                </a:spcBef>
                <a:buFont typeface="Arial" pitchFamily="34" charset="0"/>
                <a:buChar char="•"/>
                <a:defRPr sz="2092"/>
              </a:lvl9pPr>
            </a:lstStyle>
            <a:p>
              <a:r>
                <a:rPr lang="en-US" sz="2400" dirty="0"/>
                <a:t>Flexible</a:t>
              </a:r>
            </a:p>
            <a:p>
              <a:r>
                <a:rPr lang="en-US" sz="2400" dirty="0"/>
                <a:t>Interoperability</a:t>
              </a:r>
            </a:p>
          </p:txBody>
        </p:sp>
        <p:sp>
          <p:nvSpPr>
            <p:cNvPr id="219" name="Textfeld 218">
              <a:extLst>
                <a:ext uri="{FF2B5EF4-FFF2-40B4-BE49-F238E27FC236}">
                  <a16:creationId xmlns:a16="http://schemas.microsoft.com/office/drawing/2014/main" id="{139DC755-895E-4789-B9D3-6A3E7033D0F7}"/>
                </a:ext>
              </a:extLst>
            </p:cNvPr>
            <p:cNvSpPr txBox="1"/>
            <p:nvPr/>
          </p:nvSpPr>
          <p:spPr>
            <a:xfrm>
              <a:off x="6689322" y="5117903"/>
              <a:ext cx="1789659" cy="882538"/>
            </a:xfrm>
            <a:prstGeom prst="rect">
              <a:avLst/>
            </a:prstGeom>
            <a:solidFill>
              <a:schemeClr val="accent4">
                <a:lumMod val="25000"/>
                <a:alpha val="80000"/>
              </a:schemeClr>
            </a:solidFill>
            <a:ln>
              <a:solidFill>
                <a:schemeClr val="bg2"/>
              </a:solidFill>
            </a:ln>
            <a:effectLst/>
          </p:spPr>
          <p:txBody>
            <a:bodyPr vert="horz" wrap="square" lIns="146304" tIns="91440" rIns="146304" bIns="91440" rtlCol="0" anchor="t">
              <a:noAutofit/>
            </a:bodyPr>
            <a:lstStyle>
              <a:defPPr>
                <a:defRPr lang="en-US"/>
              </a:defPPr>
              <a:lvl1pPr marR="0" indent="0" defTabSz="975415" fontAlgn="auto">
                <a:lnSpc>
                  <a:spcPct val="90000"/>
                </a:lnSpc>
                <a:spcBef>
                  <a:spcPts val="1280"/>
                </a:spcBef>
                <a:spcAft>
                  <a:spcPts val="0"/>
                </a:spcAft>
                <a:buClr>
                  <a:schemeClr val="tx1"/>
                </a:buClr>
                <a:buSzPct val="90000"/>
                <a:buFont typeface="Wingdings" pitchFamily="2" charset="2"/>
                <a:buNone/>
                <a:tabLst/>
                <a:defRPr sz="2560" spc="-107" baseline="0">
                  <a:ln w="3175">
                    <a:noFill/>
                  </a:ln>
                  <a:solidFill>
                    <a:schemeClr val="bg1"/>
                  </a:solidFill>
                  <a:latin typeface="+mj-lt"/>
                  <a:cs typeface="Segoe UI" pitchFamily="34" charset="0"/>
                </a:defRPr>
              </a:lvl1pPr>
              <a:lvl2pPr marL="0" marR="0" indent="0" defTabSz="975415" fontAlgn="auto">
                <a:lnSpc>
                  <a:spcPct val="90000"/>
                </a:lnSpc>
                <a:spcBef>
                  <a:spcPct val="20000"/>
                </a:spcBef>
                <a:spcAft>
                  <a:spcPts val="0"/>
                </a:spcAft>
                <a:buClrTx/>
                <a:buSzPct val="90000"/>
                <a:buFontTx/>
                <a:buNone/>
                <a:tabLst/>
                <a:defRPr sz="2092" spc="0" baseline="0">
                  <a:gradFill>
                    <a:gsLst>
                      <a:gs pos="1250">
                        <a:schemeClr val="tx1"/>
                      </a:gs>
                      <a:gs pos="100000">
                        <a:schemeClr val="tx1"/>
                      </a:gs>
                    </a:gsLst>
                    <a:lin ang="5400000" scaled="0"/>
                  </a:gradFill>
                </a:defRPr>
              </a:lvl2pPr>
              <a:lvl3pPr marL="239059" marR="0" lvl="2" indent="0" defTabSz="975415" fontAlgn="auto">
                <a:lnSpc>
                  <a:spcPct val="90000"/>
                </a:lnSpc>
                <a:spcBef>
                  <a:spcPct val="20000"/>
                </a:spcBef>
                <a:spcAft>
                  <a:spcPts val="0"/>
                </a:spcAft>
                <a:buClrTx/>
                <a:buSzPct val="90000"/>
                <a:buFont typeface="Arial" pitchFamily="34" charset="0"/>
                <a:buNone/>
                <a:tabLst/>
                <a:defRPr sz="2092" spc="0" baseline="0">
                  <a:solidFill>
                    <a:schemeClr val="bg2"/>
                  </a:solidFill>
                </a:defRPr>
              </a:lvl3pPr>
              <a:lvl4pPr marL="47811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4pPr>
              <a:lvl5pPr marL="71717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5pPr>
              <a:lvl6pPr marL="2682395" indent="-243855" defTabSz="975415">
                <a:spcBef>
                  <a:spcPct val="20000"/>
                </a:spcBef>
                <a:buFont typeface="Arial" pitchFamily="34" charset="0"/>
                <a:buChar char="•"/>
                <a:defRPr sz="2092"/>
              </a:lvl6pPr>
              <a:lvl7pPr marL="3170103" indent="-243855" defTabSz="975415">
                <a:spcBef>
                  <a:spcPct val="20000"/>
                </a:spcBef>
                <a:buFont typeface="Arial" pitchFamily="34" charset="0"/>
                <a:buChar char="•"/>
                <a:defRPr sz="2092"/>
              </a:lvl7pPr>
              <a:lvl8pPr marL="3657811" indent="-243855" defTabSz="975415">
                <a:spcBef>
                  <a:spcPct val="20000"/>
                </a:spcBef>
                <a:buFont typeface="Arial" pitchFamily="34" charset="0"/>
                <a:buChar char="•"/>
                <a:defRPr sz="2092"/>
              </a:lvl8pPr>
              <a:lvl9pPr marL="4145519" indent="-243855" defTabSz="975415">
                <a:spcBef>
                  <a:spcPct val="20000"/>
                </a:spcBef>
                <a:buFont typeface="Arial" pitchFamily="34" charset="0"/>
                <a:buChar char="•"/>
                <a:defRPr sz="2092"/>
              </a:lvl9pPr>
            </a:lstStyle>
            <a:p>
              <a:r>
                <a:rPr lang="en-US" sz="2400" dirty="0"/>
                <a:t>Multi-Cloud</a:t>
              </a:r>
              <a:br>
                <a:rPr lang="en-US" sz="2400" dirty="0"/>
              </a:br>
              <a:r>
                <a:rPr lang="en-US" sz="2400" dirty="0"/>
                <a:t>Solutions</a:t>
              </a:r>
            </a:p>
          </p:txBody>
        </p:sp>
      </p:grpSp>
      <p:grpSp>
        <p:nvGrpSpPr>
          <p:cNvPr id="6" name="Group 5">
            <a:extLst>
              <a:ext uri="{FF2B5EF4-FFF2-40B4-BE49-F238E27FC236}">
                <a16:creationId xmlns:a16="http://schemas.microsoft.com/office/drawing/2014/main" id="{4BBDAF75-F54A-4F99-8DFE-5BBE7A3D3415}"/>
              </a:ext>
            </a:extLst>
          </p:cNvPr>
          <p:cNvGrpSpPr/>
          <p:nvPr/>
        </p:nvGrpSpPr>
        <p:grpSpPr>
          <a:xfrm>
            <a:off x="405981" y="1888113"/>
            <a:ext cx="1714653" cy="445614"/>
            <a:chOff x="854832" y="509397"/>
            <a:chExt cx="2743200" cy="713232"/>
          </a:xfrm>
        </p:grpSpPr>
        <p:sp>
          <p:nvSpPr>
            <p:cNvPr id="94" name="Rectangle 93">
              <a:extLst>
                <a:ext uri="{FF2B5EF4-FFF2-40B4-BE49-F238E27FC236}">
                  <a16:creationId xmlns:a16="http://schemas.microsoft.com/office/drawing/2014/main" id="{32724662-44EA-4DAB-A661-1A7E861F0346}"/>
                </a:ext>
              </a:extLst>
            </p:cNvPr>
            <p:cNvSpPr/>
            <p:nvPr/>
          </p:nvSpPr>
          <p:spPr>
            <a:xfrm>
              <a:off x="854832" y="509397"/>
              <a:ext cx="2743200" cy="713232"/>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91" name="TextBox 90">
              <a:extLst>
                <a:ext uri="{FF2B5EF4-FFF2-40B4-BE49-F238E27FC236}">
                  <a16:creationId xmlns:a16="http://schemas.microsoft.com/office/drawing/2014/main" id="{3E6AC65C-01AA-40B5-BBA4-778D7A22A1A4}"/>
                </a:ext>
              </a:extLst>
            </p:cNvPr>
            <p:cNvSpPr txBox="1"/>
            <p:nvPr/>
          </p:nvSpPr>
          <p:spPr>
            <a:xfrm>
              <a:off x="1463979" y="712390"/>
              <a:ext cx="1277160" cy="396555"/>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IoT Hub</a:t>
              </a:r>
            </a:p>
          </p:txBody>
        </p:sp>
      </p:grpSp>
      <p:pic>
        <p:nvPicPr>
          <p:cNvPr id="13" name="Picture 12">
            <a:extLst>
              <a:ext uri="{FF2B5EF4-FFF2-40B4-BE49-F238E27FC236}">
                <a16:creationId xmlns:a16="http://schemas.microsoft.com/office/drawing/2014/main" id="{6FCAED16-C9F8-4233-B70F-3412F1825ED3}"/>
              </a:ext>
            </a:extLst>
          </p:cNvPr>
          <p:cNvPicPr>
            <a:picLocks noChangeAspect="1"/>
          </p:cNvPicPr>
          <p:nvPr/>
        </p:nvPicPr>
        <p:blipFill>
          <a:blip r:embed="rId7"/>
          <a:stretch>
            <a:fillRect/>
          </a:stretch>
        </p:blipFill>
        <p:spPr>
          <a:xfrm>
            <a:off x="494925" y="1982378"/>
            <a:ext cx="257198" cy="257085"/>
          </a:xfrm>
          <a:prstGeom prst="rect">
            <a:avLst/>
          </a:prstGeom>
          <a:solidFill>
            <a:schemeClr val="bg2"/>
          </a:solidFill>
          <a:ln>
            <a:noFill/>
          </a:ln>
        </p:spPr>
      </p:pic>
      <p:grpSp>
        <p:nvGrpSpPr>
          <p:cNvPr id="88" name="Group 87">
            <a:extLst>
              <a:ext uri="{FF2B5EF4-FFF2-40B4-BE49-F238E27FC236}">
                <a16:creationId xmlns:a16="http://schemas.microsoft.com/office/drawing/2014/main" id="{2BEE879F-8BDF-4036-ACDC-A7ECA135FDD0}"/>
              </a:ext>
            </a:extLst>
          </p:cNvPr>
          <p:cNvGrpSpPr/>
          <p:nvPr/>
        </p:nvGrpSpPr>
        <p:grpSpPr>
          <a:xfrm>
            <a:off x="405981" y="2353478"/>
            <a:ext cx="1714653" cy="445614"/>
            <a:chOff x="854832" y="509397"/>
            <a:chExt cx="2743200" cy="713232"/>
          </a:xfrm>
        </p:grpSpPr>
        <p:sp>
          <p:nvSpPr>
            <p:cNvPr id="89" name="Rectangle 88">
              <a:extLst>
                <a:ext uri="{FF2B5EF4-FFF2-40B4-BE49-F238E27FC236}">
                  <a16:creationId xmlns:a16="http://schemas.microsoft.com/office/drawing/2014/main" id="{42D23ECC-B726-4465-9CD5-3CF6C4A9BA5D}"/>
                </a:ext>
              </a:extLst>
            </p:cNvPr>
            <p:cNvSpPr/>
            <p:nvPr/>
          </p:nvSpPr>
          <p:spPr>
            <a:xfrm>
              <a:off x="854832" y="509397"/>
              <a:ext cx="2743200" cy="713232"/>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90" name="TextBox 89">
              <a:extLst>
                <a:ext uri="{FF2B5EF4-FFF2-40B4-BE49-F238E27FC236}">
                  <a16:creationId xmlns:a16="http://schemas.microsoft.com/office/drawing/2014/main" id="{7F8A2198-A28F-435A-BE48-DBB5A12949CF}"/>
                </a:ext>
              </a:extLst>
            </p:cNvPr>
            <p:cNvSpPr txBox="1"/>
            <p:nvPr/>
          </p:nvSpPr>
          <p:spPr>
            <a:xfrm>
              <a:off x="1463978" y="712390"/>
              <a:ext cx="1584910" cy="396555"/>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Blob Storage</a:t>
              </a:r>
            </a:p>
          </p:txBody>
        </p:sp>
      </p:grpSp>
      <p:pic>
        <p:nvPicPr>
          <p:cNvPr id="101" name="Picture 100"/>
          <p:cNvPicPr>
            <a:picLocks noChangeAspect="1"/>
          </p:cNvPicPr>
          <p:nvPr/>
        </p:nvPicPr>
        <p:blipFill>
          <a:blip r:embed="rId8"/>
          <a:stretch>
            <a:fillRect/>
          </a:stretch>
        </p:blipFill>
        <p:spPr>
          <a:xfrm>
            <a:off x="493816" y="2446633"/>
            <a:ext cx="259418" cy="259304"/>
          </a:xfrm>
          <a:prstGeom prst="rect">
            <a:avLst/>
          </a:prstGeom>
          <a:noFill/>
          <a:ln>
            <a:noFill/>
          </a:ln>
        </p:spPr>
      </p:pic>
      <p:grpSp>
        <p:nvGrpSpPr>
          <p:cNvPr id="110" name="Group 109">
            <a:extLst>
              <a:ext uri="{FF2B5EF4-FFF2-40B4-BE49-F238E27FC236}">
                <a16:creationId xmlns:a16="http://schemas.microsoft.com/office/drawing/2014/main" id="{9FEA198D-1F55-4998-AC7E-B0533845171F}"/>
              </a:ext>
            </a:extLst>
          </p:cNvPr>
          <p:cNvGrpSpPr/>
          <p:nvPr/>
        </p:nvGrpSpPr>
        <p:grpSpPr>
          <a:xfrm>
            <a:off x="405981" y="3284206"/>
            <a:ext cx="1714653" cy="445614"/>
            <a:chOff x="854832" y="509397"/>
            <a:chExt cx="2743200" cy="713231"/>
          </a:xfrm>
        </p:grpSpPr>
        <p:sp>
          <p:nvSpPr>
            <p:cNvPr id="112" name="Rectangle 111">
              <a:extLst>
                <a:ext uri="{FF2B5EF4-FFF2-40B4-BE49-F238E27FC236}">
                  <a16:creationId xmlns:a16="http://schemas.microsoft.com/office/drawing/2014/main" id="{A704D714-488C-47FC-9AA7-EBB4F161C3AF}"/>
                </a:ext>
              </a:extLst>
            </p:cNvPr>
            <p:cNvSpPr/>
            <p:nvPr/>
          </p:nvSpPr>
          <p:spPr>
            <a:xfrm>
              <a:off x="854832" y="509397"/>
              <a:ext cx="2743200" cy="713231"/>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113" name="TextBox 112">
              <a:extLst>
                <a:ext uri="{FF2B5EF4-FFF2-40B4-BE49-F238E27FC236}">
                  <a16:creationId xmlns:a16="http://schemas.microsoft.com/office/drawing/2014/main" id="{2130F499-5B43-4FBD-9F94-C6C1112C2D3D}"/>
                </a:ext>
              </a:extLst>
            </p:cNvPr>
            <p:cNvSpPr txBox="1"/>
            <p:nvPr/>
          </p:nvSpPr>
          <p:spPr>
            <a:xfrm>
              <a:off x="1463979" y="712389"/>
              <a:ext cx="1930836" cy="396554"/>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Resource Groups</a:t>
              </a:r>
            </a:p>
          </p:txBody>
        </p:sp>
      </p:grpSp>
      <p:grpSp>
        <p:nvGrpSpPr>
          <p:cNvPr id="119" name="Group 118">
            <a:extLst>
              <a:ext uri="{FF2B5EF4-FFF2-40B4-BE49-F238E27FC236}">
                <a16:creationId xmlns:a16="http://schemas.microsoft.com/office/drawing/2014/main" id="{765C9699-B8AE-4D77-A5D3-52AAD2F5B9E3}"/>
              </a:ext>
            </a:extLst>
          </p:cNvPr>
          <p:cNvGrpSpPr/>
          <p:nvPr/>
        </p:nvGrpSpPr>
        <p:grpSpPr>
          <a:xfrm>
            <a:off x="405981" y="2818841"/>
            <a:ext cx="1740113" cy="445614"/>
            <a:chOff x="854832" y="489705"/>
            <a:chExt cx="2783933" cy="713232"/>
          </a:xfrm>
        </p:grpSpPr>
        <p:sp>
          <p:nvSpPr>
            <p:cNvPr id="123" name="Rectangle 122">
              <a:extLst>
                <a:ext uri="{FF2B5EF4-FFF2-40B4-BE49-F238E27FC236}">
                  <a16:creationId xmlns:a16="http://schemas.microsoft.com/office/drawing/2014/main" id="{4AA6E1D4-ABB9-45E7-9F6A-3F27C9425BF4}"/>
                </a:ext>
              </a:extLst>
            </p:cNvPr>
            <p:cNvSpPr/>
            <p:nvPr/>
          </p:nvSpPr>
          <p:spPr>
            <a:xfrm>
              <a:off x="854832" y="489705"/>
              <a:ext cx="2743200" cy="713232"/>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124" name="TextBox 123">
              <a:extLst>
                <a:ext uri="{FF2B5EF4-FFF2-40B4-BE49-F238E27FC236}">
                  <a16:creationId xmlns:a16="http://schemas.microsoft.com/office/drawing/2014/main" id="{FFE901EE-8500-43D9-8BCB-C7FC65DA4C5E}"/>
                </a:ext>
              </a:extLst>
            </p:cNvPr>
            <p:cNvSpPr txBox="1"/>
            <p:nvPr/>
          </p:nvSpPr>
          <p:spPr>
            <a:xfrm>
              <a:off x="1463978" y="712393"/>
              <a:ext cx="2174787" cy="396555"/>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Azure Subscriptions</a:t>
              </a:r>
            </a:p>
          </p:txBody>
        </p:sp>
      </p:grpSp>
      <p:grpSp>
        <p:nvGrpSpPr>
          <p:cNvPr id="126" name="Group 125">
            <a:extLst>
              <a:ext uri="{FF2B5EF4-FFF2-40B4-BE49-F238E27FC236}">
                <a16:creationId xmlns:a16="http://schemas.microsoft.com/office/drawing/2014/main" id="{00A04110-611B-4B73-B77D-5883A31DB71C}"/>
              </a:ext>
            </a:extLst>
          </p:cNvPr>
          <p:cNvGrpSpPr/>
          <p:nvPr/>
        </p:nvGrpSpPr>
        <p:grpSpPr>
          <a:xfrm>
            <a:off x="405981" y="3749570"/>
            <a:ext cx="1714653" cy="445614"/>
            <a:chOff x="854832" y="509397"/>
            <a:chExt cx="2743200" cy="713232"/>
          </a:xfrm>
        </p:grpSpPr>
        <p:sp>
          <p:nvSpPr>
            <p:cNvPr id="128" name="Rectangle 127">
              <a:extLst>
                <a:ext uri="{FF2B5EF4-FFF2-40B4-BE49-F238E27FC236}">
                  <a16:creationId xmlns:a16="http://schemas.microsoft.com/office/drawing/2014/main" id="{A4678F7F-2F26-4CA6-A5CA-0DFA1AA63088}"/>
                </a:ext>
              </a:extLst>
            </p:cNvPr>
            <p:cNvSpPr/>
            <p:nvPr/>
          </p:nvSpPr>
          <p:spPr>
            <a:xfrm>
              <a:off x="854832" y="509397"/>
              <a:ext cx="2743200" cy="713232"/>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129" name="TextBox 128">
              <a:extLst>
                <a:ext uri="{FF2B5EF4-FFF2-40B4-BE49-F238E27FC236}">
                  <a16:creationId xmlns:a16="http://schemas.microsoft.com/office/drawing/2014/main" id="{EA55A754-CBB5-4FAB-A18F-8B1AA96C67CA}"/>
                </a:ext>
              </a:extLst>
            </p:cNvPr>
            <p:cNvSpPr txBox="1"/>
            <p:nvPr/>
          </p:nvSpPr>
          <p:spPr>
            <a:xfrm>
              <a:off x="1463979" y="712390"/>
              <a:ext cx="1703618" cy="396555"/>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Event Hubs</a:t>
              </a:r>
            </a:p>
          </p:txBody>
        </p:sp>
      </p:grpSp>
      <p:grpSp>
        <p:nvGrpSpPr>
          <p:cNvPr id="131" name="Group 130">
            <a:extLst>
              <a:ext uri="{FF2B5EF4-FFF2-40B4-BE49-F238E27FC236}">
                <a16:creationId xmlns:a16="http://schemas.microsoft.com/office/drawing/2014/main" id="{4F753AFD-8268-4289-A016-61B80D625E84}"/>
              </a:ext>
            </a:extLst>
          </p:cNvPr>
          <p:cNvGrpSpPr/>
          <p:nvPr/>
        </p:nvGrpSpPr>
        <p:grpSpPr>
          <a:xfrm>
            <a:off x="405981" y="4214935"/>
            <a:ext cx="1714653" cy="445614"/>
            <a:chOff x="854832" y="509397"/>
            <a:chExt cx="2743200" cy="713231"/>
          </a:xfrm>
        </p:grpSpPr>
        <p:sp>
          <p:nvSpPr>
            <p:cNvPr id="133" name="Rectangle 132">
              <a:extLst>
                <a:ext uri="{FF2B5EF4-FFF2-40B4-BE49-F238E27FC236}">
                  <a16:creationId xmlns:a16="http://schemas.microsoft.com/office/drawing/2014/main" id="{64C46C94-DD45-4ABE-A052-BB61852B5710}"/>
                </a:ext>
              </a:extLst>
            </p:cNvPr>
            <p:cNvSpPr/>
            <p:nvPr/>
          </p:nvSpPr>
          <p:spPr>
            <a:xfrm>
              <a:off x="854832" y="509397"/>
              <a:ext cx="2743200" cy="713231"/>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134" name="TextBox 133">
              <a:extLst>
                <a:ext uri="{FF2B5EF4-FFF2-40B4-BE49-F238E27FC236}">
                  <a16:creationId xmlns:a16="http://schemas.microsoft.com/office/drawing/2014/main" id="{C2D6657E-302B-4B6B-9F6E-5E65772C0B32}"/>
                </a:ext>
              </a:extLst>
            </p:cNvPr>
            <p:cNvSpPr txBox="1"/>
            <p:nvPr/>
          </p:nvSpPr>
          <p:spPr>
            <a:xfrm>
              <a:off x="1463979" y="712389"/>
              <a:ext cx="1886940" cy="396554"/>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Custom Topics</a:t>
              </a:r>
            </a:p>
          </p:txBody>
        </p:sp>
      </p:grpSp>
      <p:grpSp>
        <p:nvGrpSpPr>
          <p:cNvPr id="136" name="Group 135">
            <a:extLst>
              <a:ext uri="{FF2B5EF4-FFF2-40B4-BE49-F238E27FC236}">
                <a16:creationId xmlns:a16="http://schemas.microsoft.com/office/drawing/2014/main" id="{8C9095EB-3B6D-420E-9505-78FDED60463F}"/>
              </a:ext>
            </a:extLst>
          </p:cNvPr>
          <p:cNvGrpSpPr/>
          <p:nvPr/>
        </p:nvGrpSpPr>
        <p:grpSpPr>
          <a:xfrm>
            <a:off x="405981" y="4680300"/>
            <a:ext cx="1714653" cy="445614"/>
            <a:chOff x="854832" y="509397"/>
            <a:chExt cx="2743200" cy="713232"/>
          </a:xfrm>
        </p:grpSpPr>
        <p:sp>
          <p:nvSpPr>
            <p:cNvPr id="138" name="Rectangle 137">
              <a:extLst>
                <a:ext uri="{FF2B5EF4-FFF2-40B4-BE49-F238E27FC236}">
                  <a16:creationId xmlns:a16="http://schemas.microsoft.com/office/drawing/2014/main" id="{C7BD2B39-98F8-46A4-8EDA-125F770985AD}"/>
                </a:ext>
              </a:extLst>
            </p:cNvPr>
            <p:cNvSpPr/>
            <p:nvPr/>
          </p:nvSpPr>
          <p:spPr>
            <a:xfrm>
              <a:off x="854832" y="509397"/>
              <a:ext cx="2743200" cy="713232"/>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139" name="TextBox 138">
              <a:extLst>
                <a:ext uri="{FF2B5EF4-FFF2-40B4-BE49-F238E27FC236}">
                  <a16:creationId xmlns:a16="http://schemas.microsoft.com/office/drawing/2014/main" id="{9FD3FE21-DBA9-40C7-A4FC-B4573BA37C79}"/>
                </a:ext>
              </a:extLst>
            </p:cNvPr>
            <p:cNvSpPr txBox="1"/>
            <p:nvPr/>
          </p:nvSpPr>
          <p:spPr>
            <a:xfrm>
              <a:off x="1463978" y="712390"/>
              <a:ext cx="1886940" cy="396555"/>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Storage (GPv2)</a:t>
              </a:r>
            </a:p>
          </p:txBody>
        </p:sp>
      </p:grpSp>
      <p:pic>
        <p:nvPicPr>
          <p:cNvPr id="93" name="Picture 92"/>
          <p:cNvPicPr>
            <a:picLocks noChangeAspect="1"/>
          </p:cNvPicPr>
          <p:nvPr/>
        </p:nvPicPr>
        <p:blipFill rotWithShape="1">
          <a:blip r:embed="rId9"/>
          <a:srcRect b="33533"/>
          <a:stretch/>
        </p:blipFill>
        <p:spPr>
          <a:xfrm>
            <a:off x="493816" y="3842726"/>
            <a:ext cx="259418" cy="259304"/>
          </a:xfrm>
          <a:prstGeom prst="rect">
            <a:avLst/>
          </a:prstGeom>
          <a:noFill/>
          <a:ln>
            <a:noFill/>
          </a:ln>
        </p:spPr>
      </p:pic>
      <p:pic>
        <p:nvPicPr>
          <p:cNvPr id="98" name="Picture 97"/>
          <p:cNvPicPr>
            <a:picLocks noChangeAspect="1"/>
          </p:cNvPicPr>
          <p:nvPr/>
        </p:nvPicPr>
        <p:blipFill>
          <a:blip r:embed="rId10"/>
          <a:stretch>
            <a:fillRect/>
          </a:stretch>
        </p:blipFill>
        <p:spPr>
          <a:xfrm>
            <a:off x="493816" y="3377361"/>
            <a:ext cx="259418" cy="259304"/>
          </a:xfrm>
          <a:prstGeom prst="rect">
            <a:avLst/>
          </a:prstGeom>
          <a:noFill/>
          <a:ln>
            <a:noFill/>
          </a:ln>
        </p:spPr>
      </p:pic>
      <p:pic>
        <p:nvPicPr>
          <p:cNvPr id="99" name="Picture 98"/>
          <p:cNvPicPr>
            <a:picLocks noChangeAspect="1"/>
          </p:cNvPicPr>
          <p:nvPr/>
        </p:nvPicPr>
        <p:blipFill>
          <a:blip r:embed="rId11"/>
          <a:stretch>
            <a:fillRect/>
          </a:stretch>
        </p:blipFill>
        <p:spPr>
          <a:xfrm>
            <a:off x="494925" y="2913106"/>
            <a:ext cx="257198" cy="257085"/>
          </a:xfrm>
          <a:prstGeom prst="rect">
            <a:avLst/>
          </a:prstGeom>
          <a:noFill/>
          <a:ln>
            <a:noFill/>
          </a:ln>
        </p:spPr>
      </p:pic>
      <p:pic>
        <p:nvPicPr>
          <p:cNvPr id="3" name="Picture 2"/>
          <p:cNvPicPr>
            <a:picLocks noChangeAspect="1"/>
          </p:cNvPicPr>
          <p:nvPr/>
        </p:nvPicPr>
        <p:blipFill>
          <a:blip r:embed="rId12"/>
          <a:stretch>
            <a:fillRect/>
          </a:stretch>
        </p:blipFill>
        <p:spPr>
          <a:xfrm>
            <a:off x="494925" y="4309199"/>
            <a:ext cx="257198" cy="257085"/>
          </a:xfrm>
          <a:prstGeom prst="rect">
            <a:avLst/>
          </a:prstGeom>
          <a:solidFill>
            <a:schemeClr val="bg2"/>
          </a:solidFill>
          <a:ln>
            <a:noFill/>
          </a:ln>
        </p:spPr>
      </p:pic>
      <p:pic>
        <p:nvPicPr>
          <p:cNvPr id="12" name="Graphic 11">
            <a:extLst>
              <a:ext uri="{FF2B5EF4-FFF2-40B4-BE49-F238E27FC236}">
                <a16:creationId xmlns:a16="http://schemas.microsoft.com/office/drawing/2014/main" id="{35EC61AA-4C16-417E-8697-DC1E64E19896}"/>
              </a:ext>
            </a:extLst>
          </p:cNvPr>
          <p:cNvPicPr>
            <a:picLocks noChangeAspect="1"/>
          </p:cNvPicPr>
          <p:nvPr/>
        </p:nvPicPr>
        <p:blipFill rotWithShape="1">
          <a:blip r:embed="rId13">
            <a:extLst>
              <a:ext uri="{96DAC541-7B7A-43D3-8B79-37D633B846F1}">
                <asvg:svgBlip xmlns:asvg="http://schemas.microsoft.com/office/drawing/2016/SVG/main" r:embed="rId14"/>
              </a:ext>
            </a:extLst>
          </a:blip>
          <a:srcRect l="32937" t="26233" r="33290" b="30261"/>
          <a:stretch/>
        </p:blipFill>
        <p:spPr>
          <a:xfrm>
            <a:off x="494925" y="4774565"/>
            <a:ext cx="257198" cy="257085"/>
          </a:xfrm>
          <a:prstGeom prst="rect">
            <a:avLst/>
          </a:prstGeom>
        </p:spPr>
      </p:pic>
      <p:sp>
        <p:nvSpPr>
          <p:cNvPr id="72" name="Rectangle 71">
            <a:extLst>
              <a:ext uri="{FF2B5EF4-FFF2-40B4-BE49-F238E27FC236}">
                <a16:creationId xmlns:a16="http://schemas.microsoft.com/office/drawing/2014/main" id="{47E67B6C-FFC8-4D39-A33E-C25EEA6012B1}"/>
              </a:ext>
            </a:extLst>
          </p:cNvPr>
          <p:cNvSpPr/>
          <p:nvPr/>
        </p:nvSpPr>
        <p:spPr>
          <a:xfrm>
            <a:off x="405981" y="5152292"/>
            <a:ext cx="1714653" cy="445614"/>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a:ln w="3175">
                <a:noFill/>
              </a:ln>
              <a:solidFill>
                <a:schemeClr val="bg1"/>
              </a:solidFill>
              <a:latin typeface="+mj-lt"/>
              <a:cs typeface="Segoe UI" pitchFamily="34" charset="0"/>
            </a:endParaRPr>
          </a:p>
        </p:txBody>
      </p:sp>
      <p:sp>
        <p:nvSpPr>
          <p:cNvPr id="73" name="TextBox 72">
            <a:extLst>
              <a:ext uri="{FF2B5EF4-FFF2-40B4-BE49-F238E27FC236}">
                <a16:creationId xmlns:a16="http://schemas.microsoft.com/office/drawing/2014/main" id="{84A6685A-7A32-4317-B5B0-F183E915238D}"/>
              </a:ext>
            </a:extLst>
          </p:cNvPr>
          <p:cNvSpPr txBox="1"/>
          <p:nvPr/>
        </p:nvSpPr>
        <p:spPr>
          <a:xfrm>
            <a:off x="786730" y="5279117"/>
            <a:ext cx="1297337" cy="247760"/>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Container Registry</a:t>
            </a:r>
          </a:p>
        </p:txBody>
      </p:sp>
      <p:pic>
        <p:nvPicPr>
          <p:cNvPr id="11" name="Picture 10">
            <a:extLst>
              <a:ext uri="{FF2B5EF4-FFF2-40B4-BE49-F238E27FC236}">
                <a16:creationId xmlns:a16="http://schemas.microsoft.com/office/drawing/2014/main" id="{E064DAC9-41B4-46DE-BA77-4F51F7438AEC}"/>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461360" y="5203672"/>
            <a:ext cx="345611" cy="345460"/>
          </a:xfrm>
          <a:prstGeom prst="rect">
            <a:avLst/>
          </a:prstGeom>
        </p:spPr>
      </p:pic>
      <p:sp>
        <p:nvSpPr>
          <p:cNvPr id="189" name="Rectangle 188">
            <a:extLst>
              <a:ext uri="{FF2B5EF4-FFF2-40B4-BE49-F238E27FC236}">
                <a16:creationId xmlns:a16="http://schemas.microsoft.com/office/drawing/2014/main" id="{24E74AD0-410E-4817-925A-8AD67EB0FBE5}"/>
              </a:ext>
            </a:extLst>
          </p:cNvPr>
          <p:cNvSpPr/>
          <p:nvPr/>
        </p:nvSpPr>
        <p:spPr>
          <a:xfrm>
            <a:off x="414155" y="5626333"/>
            <a:ext cx="1714653" cy="445614"/>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a:ln w="3175">
                <a:noFill/>
              </a:ln>
              <a:solidFill>
                <a:schemeClr val="bg2"/>
              </a:solidFill>
              <a:latin typeface="+mj-lt"/>
              <a:cs typeface="Segoe UI" pitchFamily="34" charset="0"/>
            </a:endParaRPr>
          </a:p>
        </p:txBody>
      </p:sp>
      <p:sp>
        <p:nvSpPr>
          <p:cNvPr id="190" name="TextBox 189">
            <a:extLst>
              <a:ext uri="{FF2B5EF4-FFF2-40B4-BE49-F238E27FC236}">
                <a16:creationId xmlns:a16="http://schemas.microsoft.com/office/drawing/2014/main" id="{C00BFDE1-B17D-4239-BEC7-845047669BBD}"/>
              </a:ext>
            </a:extLst>
          </p:cNvPr>
          <p:cNvSpPr txBox="1"/>
          <p:nvPr/>
        </p:nvSpPr>
        <p:spPr>
          <a:xfrm>
            <a:off x="786732" y="5725261"/>
            <a:ext cx="1292153" cy="247760"/>
          </a:xfrm>
          <a:prstGeom prst="rect">
            <a:avLst/>
          </a:prstGeom>
          <a:noFill/>
          <a:ln>
            <a:noFill/>
          </a:ln>
        </p:spPr>
        <p:txBody>
          <a:bodyPr wrap="square" rtlCol="0">
            <a:spAutoFit/>
          </a:bodyPr>
          <a:lstStyle/>
          <a:p>
            <a:pPr>
              <a:defRPr/>
            </a:pPr>
            <a:r>
              <a:rPr lang="en-US" sz="1010" dirty="0">
                <a:solidFill>
                  <a:schemeClr val="bg2"/>
                </a:solidFill>
                <a:latin typeface="Segoe UI Semilight"/>
              </a:rPr>
              <a:t>Service Bus</a:t>
            </a:r>
          </a:p>
        </p:txBody>
      </p:sp>
      <p:pic>
        <p:nvPicPr>
          <p:cNvPr id="191" name="Picture 190">
            <a:extLst>
              <a:ext uri="{FF2B5EF4-FFF2-40B4-BE49-F238E27FC236}">
                <a16:creationId xmlns:a16="http://schemas.microsoft.com/office/drawing/2014/main" id="{01681311-0C97-4C69-BB69-CAC86A6A5A6A}"/>
              </a:ext>
            </a:extLst>
          </p:cNvPr>
          <p:cNvPicPr>
            <a:picLocks noChangeAspect="1"/>
          </p:cNvPicPr>
          <p:nvPr/>
        </p:nvPicPr>
        <p:blipFill>
          <a:blip r:embed="rId16"/>
          <a:stretch>
            <a:fillRect/>
          </a:stretch>
        </p:blipFill>
        <p:spPr>
          <a:xfrm>
            <a:off x="493816" y="5713467"/>
            <a:ext cx="257198" cy="257198"/>
          </a:xfrm>
          <a:prstGeom prst="rect">
            <a:avLst/>
          </a:prstGeom>
        </p:spPr>
      </p:pic>
      <p:cxnSp>
        <p:nvCxnSpPr>
          <p:cNvPr id="192" name="Straight Arrow Connector 191">
            <a:extLst>
              <a:ext uri="{FF2B5EF4-FFF2-40B4-BE49-F238E27FC236}">
                <a16:creationId xmlns:a16="http://schemas.microsoft.com/office/drawing/2014/main" id="{244830D7-7E1D-4BE1-94CF-8FA9B0D118CD}"/>
              </a:ext>
            </a:extLst>
          </p:cNvPr>
          <p:cNvCxnSpPr>
            <a:cxnSpLocks/>
            <a:stCxn id="189" idx="3"/>
            <a:endCxn id="40" idx="1"/>
          </p:cNvCxnSpPr>
          <p:nvPr/>
        </p:nvCxnSpPr>
        <p:spPr>
          <a:xfrm flipV="1">
            <a:off x="2128808" y="4054604"/>
            <a:ext cx="3647566" cy="1794536"/>
          </a:xfrm>
          <a:prstGeom prst="straightConnector1">
            <a:avLst/>
          </a:prstGeom>
          <a:ln w="9525" cap="flat" cmpd="sng" algn="ctr">
            <a:solidFill>
              <a:schemeClr val="bg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Title 1">
            <a:extLst>
              <a:ext uri="{FF2B5EF4-FFF2-40B4-BE49-F238E27FC236}">
                <a16:creationId xmlns:a16="http://schemas.microsoft.com/office/drawing/2014/main" id="{6C4EB684-6456-480A-A040-70225DE20336}"/>
              </a:ext>
            </a:extLst>
          </p:cNvPr>
          <p:cNvSpPr>
            <a:spLocks noGrp="1"/>
          </p:cNvSpPr>
          <p:nvPr>
            <p:ph type="title"/>
          </p:nvPr>
        </p:nvSpPr>
        <p:spPr/>
        <p:txBody>
          <a:bodyPr/>
          <a:lstStyle/>
          <a:p>
            <a:r>
              <a:rPr lang="en-US" dirty="0"/>
              <a:t>Azure Event Grid + CNCF </a:t>
            </a:r>
            <a:r>
              <a:rPr lang="en-US" dirty="0" err="1"/>
              <a:t>CloudEvents</a:t>
            </a:r>
            <a:endParaRPr lang="en-NL" dirty="0"/>
          </a:p>
        </p:txBody>
      </p:sp>
      <p:pic>
        <p:nvPicPr>
          <p:cNvPr id="193" name="Graphic 192">
            <a:extLst>
              <a:ext uri="{FF2B5EF4-FFF2-40B4-BE49-F238E27FC236}">
                <a16:creationId xmlns:a16="http://schemas.microsoft.com/office/drawing/2014/main" id="{36669A0C-912C-42C6-98F1-5BF8A3252F40}"/>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11150968" y="344343"/>
            <a:ext cx="717565" cy="717565"/>
          </a:xfrm>
          <a:prstGeom prst="rect">
            <a:avLst/>
          </a:prstGeom>
        </p:spPr>
      </p:pic>
      <p:grpSp>
        <p:nvGrpSpPr>
          <p:cNvPr id="32" name="Group 31">
            <a:extLst>
              <a:ext uri="{FF2B5EF4-FFF2-40B4-BE49-F238E27FC236}">
                <a16:creationId xmlns:a16="http://schemas.microsoft.com/office/drawing/2014/main" id="{4EBE7A99-6DBF-4686-AE65-53637644FCAC}"/>
              </a:ext>
            </a:extLst>
          </p:cNvPr>
          <p:cNvGrpSpPr/>
          <p:nvPr/>
        </p:nvGrpSpPr>
        <p:grpSpPr>
          <a:xfrm>
            <a:off x="9410348" y="2781943"/>
            <a:ext cx="1525452" cy="408442"/>
            <a:chOff x="7840049" y="754291"/>
            <a:chExt cx="2743200" cy="713234"/>
          </a:xfrm>
        </p:grpSpPr>
        <p:sp>
          <p:nvSpPr>
            <p:cNvPr id="142" name="Rectangle 141">
              <a:extLst>
                <a:ext uri="{FF2B5EF4-FFF2-40B4-BE49-F238E27FC236}">
                  <a16:creationId xmlns:a16="http://schemas.microsoft.com/office/drawing/2014/main" id="{DFE9B887-71F7-403C-9D57-5E45C9FF4BF0}"/>
                </a:ext>
              </a:extLst>
            </p:cNvPr>
            <p:cNvSpPr/>
            <p:nvPr/>
          </p:nvSpPr>
          <p:spPr>
            <a:xfrm>
              <a:off x="7840049" y="754291"/>
              <a:ext cx="2743200" cy="713234"/>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143" name="TextBox 142">
              <a:extLst>
                <a:ext uri="{FF2B5EF4-FFF2-40B4-BE49-F238E27FC236}">
                  <a16:creationId xmlns:a16="http://schemas.microsoft.com/office/drawing/2014/main" id="{15A247F7-4D18-4386-9F3E-FCFF3F7EC2EB}"/>
                </a:ext>
              </a:extLst>
            </p:cNvPr>
            <p:cNvSpPr txBox="1"/>
            <p:nvPr/>
          </p:nvSpPr>
          <p:spPr>
            <a:xfrm>
              <a:off x="8449199" y="957283"/>
              <a:ext cx="2051732" cy="432646"/>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Azure Functions</a:t>
              </a:r>
            </a:p>
          </p:txBody>
        </p:sp>
      </p:grpSp>
      <p:grpSp>
        <p:nvGrpSpPr>
          <p:cNvPr id="144" name="Group 143">
            <a:extLst>
              <a:ext uri="{FF2B5EF4-FFF2-40B4-BE49-F238E27FC236}">
                <a16:creationId xmlns:a16="http://schemas.microsoft.com/office/drawing/2014/main" id="{F5B1A4B0-668D-42B9-980C-72F4D79BF2D6}"/>
              </a:ext>
            </a:extLst>
          </p:cNvPr>
          <p:cNvGrpSpPr/>
          <p:nvPr/>
        </p:nvGrpSpPr>
        <p:grpSpPr>
          <a:xfrm>
            <a:off x="9410347" y="3208337"/>
            <a:ext cx="1498015" cy="408442"/>
            <a:chOff x="7840049" y="754291"/>
            <a:chExt cx="2693861" cy="713234"/>
          </a:xfrm>
        </p:grpSpPr>
        <p:sp>
          <p:nvSpPr>
            <p:cNvPr id="145" name="Rectangle 144">
              <a:extLst>
                <a:ext uri="{FF2B5EF4-FFF2-40B4-BE49-F238E27FC236}">
                  <a16:creationId xmlns:a16="http://schemas.microsoft.com/office/drawing/2014/main" id="{F538DE4A-6CEE-4502-89C7-90D81CE41A11}"/>
                </a:ext>
              </a:extLst>
            </p:cNvPr>
            <p:cNvSpPr/>
            <p:nvPr/>
          </p:nvSpPr>
          <p:spPr>
            <a:xfrm>
              <a:off x="7840049" y="754291"/>
              <a:ext cx="2693861" cy="713234"/>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146" name="TextBox 145">
              <a:extLst>
                <a:ext uri="{FF2B5EF4-FFF2-40B4-BE49-F238E27FC236}">
                  <a16:creationId xmlns:a16="http://schemas.microsoft.com/office/drawing/2014/main" id="{0AE13DA8-5B93-421C-AA55-5D6FAD760F32}"/>
                </a:ext>
              </a:extLst>
            </p:cNvPr>
            <p:cNvSpPr txBox="1"/>
            <p:nvPr/>
          </p:nvSpPr>
          <p:spPr>
            <a:xfrm>
              <a:off x="8449201" y="957283"/>
              <a:ext cx="1765555" cy="432646"/>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Logic Apps</a:t>
              </a:r>
            </a:p>
          </p:txBody>
        </p:sp>
      </p:grpSp>
      <p:grpSp>
        <p:nvGrpSpPr>
          <p:cNvPr id="147" name="Group 146">
            <a:extLst>
              <a:ext uri="{FF2B5EF4-FFF2-40B4-BE49-F238E27FC236}">
                <a16:creationId xmlns:a16="http://schemas.microsoft.com/office/drawing/2014/main" id="{2F117F36-443C-4272-923C-7B2CEDC02CB7}"/>
              </a:ext>
            </a:extLst>
          </p:cNvPr>
          <p:cNvGrpSpPr/>
          <p:nvPr/>
        </p:nvGrpSpPr>
        <p:grpSpPr>
          <a:xfrm>
            <a:off x="9410347" y="3634730"/>
            <a:ext cx="1562976" cy="408442"/>
            <a:chOff x="7840049" y="754291"/>
            <a:chExt cx="2810678" cy="713234"/>
          </a:xfrm>
        </p:grpSpPr>
        <p:sp>
          <p:nvSpPr>
            <p:cNvPr id="148" name="Rectangle 147">
              <a:extLst>
                <a:ext uri="{FF2B5EF4-FFF2-40B4-BE49-F238E27FC236}">
                  <a16:creationId xmlns:a16="http://schemas.microsoft.com/office/drawing/2014/main" id="{469FE5DE-65D5-4C54-8566-4B15C68C10EC}"/>
                </a:ext>
              </a:extLst>
            </p:cNvPr>
            <p:cNvSpPr/>
            <p:nvPr/>
          </p:nvSpPr>
          <p:spPr>
            <a:xfrm>
              <a:off x="7840049" y="754291"/>
              <a:ext cx="2743200" cy="713234"/>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149" name="TextBox 148">
              <a:extLst>
                <a:ext uri="{FF2B5EF4-FFF2-40B4-BE49-F238E27FC236}">
                  <a16:creationId xmlns:a16="http://schemas.microsoft.com/office/drawing/2014/main" id="{CB1DA211-0806-4CA1-AB15-D7179FF925E8}"/>
                </a:ext>
              </a:extLst>
            </p:cNvPr>
            <p:cNvSpPr txBox="1"/>
            <p:nvPr/>
          </p:nvSpPr>
          <p:spPr>
            <a:xfrm>
              <a:off x="8449199" y="957283"/>
              <a:ext cx="2201528" cy="432646"/>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Azure Automation</a:t>
              </a:r>
            </a:p>
          </p:txBody>
        </p:sp>
      </p:grpSp>
      <p:grpSp>
        <p:nvGrpSpPr>
          <p:cNvPr id="150" name="Group 149">
            <a:extLst>
              <a:ext uri="{FF2B5EF4-FFF2-40B4-BE49-F238E27FC236}">
                <a16:creationId xmlns:a16="http://schemas.microsoft.com/office/drawing/2014/main" id="{6D7D3D87-89C6-4E15-8D44-128F8C3796E6}"/>
              </a:ext>
            </a:extLst>
          </p:cNvPr>
          <p:cNvGrpSpPr/>
          <p:nvPr/>
        </p:nvGrpSpPr>
        <p:grpSpPr>
          <a:xfrm>
            <a:off x="9410348" y="4061125"/>
            <a:ext cx="1525452" cy="408442"/>
            <a:chOff x="7840049" y="754291"/>
            <a:chExt cx="2743200" cy="713232"/>
          </a:xfrm>
        </p:grpSpPr>
        <p:sp>
          <p:nvSpPr>
            <p:cNvPr id="151" name="Rectangle 150">
              <a:extLst>
                <a:ext uri="{FF2B5EF4-FFF2-40B4-BE49-F238E27FC236}">
                  <a16:creationId xmlns:a16="http://schemas.microsoft.com/office/drawing/2014/main" id="{536F6EFB-7FFF-4D43-83DE-AE310566AF96}"/>
                </a:ext>
              </a:extLst>
            </p:cNvPr>
            <p:cNvSpPr/>
            <p:nvPr/>
          </p:nvSpPr>
          <p:spPr>
            <a:xfrm>
              <a:off x="7840049" y="754291"/>
              <a:ext cx="2743200" cy="713232"/>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152" name="TextBox 151">
              <a:extLst>
                <a:ext uri="{FF2B5EF4-FFF2-40B4-BE49-F238E27FC236}">
                  <a16:creationId xmlns:a16="http://schemas.microsoft.com/office/drawing/2014/main" id="{F49F7D10-99B1-46A8-A860-129C15F33EF6}"/>
                </a:ext>
              </a:extLst>
            </p:cNvPr>
            <p:cNvSpPr txBox="1"/>
            <p:nvPr/>
          </p:nvSpPr>
          <p:spPr>
            <a:xfrm>
              <a:off x="8449199" y="957283"/>
              <a:ext cx="1487156" cy="432645"/>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err="1"/>
                <a:t>WebHooks</a:t>
              </a:r>
              <a:endParaRPr lang="en-US" sz="1010" dirty="0"/>
            </a:p>
          </p:txBody>
        </p:sp>
      </p:grpSp>
      <p:grpSp>
        <p:nvGrpSpPr>
          <p:cNvPr id="153" name="Group 152">
            <a:extLst>
              <a:ext uri="{FF2B5EF4-FFF2-40B4-BE49-F238E27FC236}">
                <a16:creationId xmlns:a16="http://schemas.microsoft.com/office/drawing/2014/main" id="{747A0E2C-76E1-4704-BDB8-2DFA71A4544D}"/>
              </a:ext>
            </a:extLst>
          </p:cNvPr>
          <p:cNvGrpSpPr/>
          <p:nvPr/>
        </p:nvGrpSpPr>
        <p:grpSpPr>
          <a:xfrm>
            <a:off x="9410348" y="4487518"/>
            <a:ext cx="1525452" cy="408442"/>
            <a:chOff x="7840049" y="754291"/>
            <a:chExt cx="2743200" cy="713232"/>
          </a:xfrm>
        </p:grpSpPr>
        <p:sp>
          <p:nvSpPr>
            <p:cNvPr id="154" name="Rectangle 153">
              <a:extLst>
                <a:ext uri="{FF2B5EF4-FFF2-40B4-BE49-F238E27FC236}">
                  <a16:creationId xmlns:a16="http://schemas.microsoft.com/office/drawing/2014/main" id="{BD3193DB-ACDE-454E-BE91-B4988F6AE900}"/>
                </a:ext>
              </a:extLst>
            </p:cNvPr>
            <p:cNvSpPr/>
            <p:nvPr/>
          </p:nvSpPr>
          <p:spPr>
            <a:xfrm>
              <a:off x="7840049" y="754291"/>
              <a:ext cx="2743200" cy="713232"/>
            </a:xfrm>
            <a:prstGeom prst="rect">
              <a:avLst/>
            </a:prstGeom>
            <a:solidFill>
              <a:schemeClr val="accent4">
                <a:lumMod val="25000"/>
                <a:alpha val="80000"/>
              </a:schemeClr>
            </a:solidFill>
            <a:effectLst/>
          </p:spPr>
          <p:txBody>
            <a:bodyPr vert="horz" wrap="square" lIns="146304" tIns="91440" rIns="146304" bIns="91440" rtlCol="0" anchor="t">
              <a:noAutofit/>
            </a:bodyPr>
            <a:lstStyle/>
            <a:p>
              <a:pPr defTabSz="914278">
                <a:lnSpc>
                  <a:spcPct val="90000"/>
                </a:lnSpc>
                <a:spcBef>
                  <a:spcPct val="0"/>
                </a:spcBef>
              </a:pPr>
              <a:endParaRPr lang="en-US" sz="1594" spc="-100" dirty="0">
                <a:ln w="3175">
                  <a:noFill/>
                </a:ln>
                <a:solidFill>
                  <a:schemeClr val="bg1"/>
                </a:solidFill>
                <a:latin typeface="+mj-lt"/>
                <a:cs typeface="Segoe UI" pitchFamily="34" charset="0"/>
              </a:endParaRPr>
            </a:p>
          </p:txBody>
        </p:sp>
        <p:sp>
          <p:nvSpPr>
            <p:cNvPr id="155" name="TextBox 154">
              <a:extLst>
                <a:ext uri="{FF2B5EF4-FFF2-40B4-BE49-F238E27FC236}">
                  <a16:creationId xmlns:a16="http://schemas.microsoft.com/office/drawing/2014/main" id="{1BE87C59-4A7B-4549-B4D6-575064B63A18}"/>
                </a:ext>
              </a:extLst>
            </p:cNvPr>
            <p:cNvSpPr txBox="1"/>
            <p:nvPr/>
          </p:nvSpPr>
          <p:spPr>
            <a:xfrm>
              <a:off x="8449199" y="957283"/>
              <a:ext cx="1868188" cy="432645"/>
            </a:xfrm>
            <a:prstGeom prst="rect">
              <a:avLst/>
            </a:prstGeom>
            <a:noFill/>
            <a:ln>
              <a:noFill/>
            </a:ln>
          </p:spPr>
          <p:txBody>
            <a:bodyPr wrap="square" rtlCol="0">
              <a:spAutoFit/>
            </a:bodyPr>
            <a:lstStyle>
              <a:defPPr>
                <a:defRPr lang="en-US"/>
              </a:defPPr>
              <a:lvl1pPr>
                <a:defRPr sz="1077">
                  <a:solidFill>
                    <a:schemeClr val="bg2"/>
                  </a:solidFill>
                  <a:latin typeface="Segoe UI Semilight"/>
                </a:defRPr>
              </a:lvl1pPr>
            </a:lstStyle>
            <a:p>
              <a:r>
                <a:rPr lang="en-US" sz="1010" dirty="0"/>
                <a:t>Event Hubs</a:t>
              </a:r>
            </a:p>
          </p:txBody>
        </p:sp>
      </p:grpSp>
      <p:pic>
        <p:nvPicPr>
          <p:cNvPr id="103" name="Picture 102"/>
          <p:cNvPicPr>
            <a:picLocks noChangeAspect="1"/>
          </p:cNvPicPr>
          <p:nvPr/>
        </p:nvPicPr>
        <p:blipFill>
          <a:blip r:embed="rId19"/>
          <a:stretch>
            <a:fillRect/>
          </a:stretch>
        </p:blipFill>
        <p:spPr>
          <a:xfrm>
            <a:off x="9488115" y="2868345"/>
            <a:ext cx="228818" cy="235640"/>
          </a:xfrm>
          <a:prstGeom prst="rect">
            <a:avLst/>
          </a:prstGeom>
          <a:noFill/>
          <a:ln>
            <a:noFill/>
          </a:ln>
        </p:spPr>
      </p:pic>
      <p:pic>
        <p:nvPicPr>
          <p:cNvPr id="100" name="Picture 99"/>
          <p:cNvPicPr>
            <a:picLocks noChangeAspect="1"/>
          </p:cNvPicPr>
          <p:nvPr/>
        </p:nvPicPr>
        <p:blipFill>
          <a:blip r:embed="rId20"/>
          <a:stretch>
            <a:fillRect/>
          </a:stretch>
        </p:blipFill>
        <p:spPr>
          <a:xfrm>
            <a:off x="9488115" y="3721132"/>
            <a:ext cx="228818" cy="235640"/>
          </a:xfrm>
          <a:prstGeom prst="rect">
            <a:avLst/>
          </a:prstGeom>
          <a:noFill/>
          <a:ln>
            <a:noFill/>
          </a:ln>
        </p:spPr>
      </p:pic>
      <p:pic>
        <p:nvPicPr>
          <p:cNvPr id="20" name="Picture 19"/>
          <p:cNvPicPr>
            <a:picLocks noChangeAspect="1"/>
          </p:cNvPicPr>
          <p:nvPr/>
        </p:nvPicPr>
        <p:blipFill>
          <a:blip r:embed="rId21"/>
          <a:stretch>
            <a:fillRect/>
          </a:stretch>
        </p:blipFill>
        <p:spPr>
          <a:xfrm>
            <a:off x="9488115" y="4147526"/>
            <a:ext cx="228818" cy="235640"/>
          </a:xfrm>
          <a:prstGeom prst="rect">
            <a:avLst/>
          </a:prstGeom>
          <a:noFill/>
          <a:ln>
            <a:noFill/>
          </a:ln>
        </p:spPr>
      </p:pic>
      <p:pic>
        <p:nvPicPr>
          <p:cNvPr id="62" name="Picture 61"/>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9488115" y="3294739"/>
            <a:ext cx="228818" cy="235640"/>
          </a:xfrm>
          <a:prstGeom prst="rect">
            <a:avLst/>
          </a:prstGeom>
          <a:noFill/>
          <a:ln>
            <a:noFill/>
          </a:ln>
        </p:spPr>
      </p:pic>
      <p:pic>
        <p:nvPicPr>
          <p:cNvPr id="70" name="Picture 69">
            <a:extLst>
              <a:ext uri="{FF2B5EF4-FFF2-40B4-BE49-F238E27FC236}">
                <a16:creationId xmlns:a16="http://schemas.microsoft.com/office/drawing/2014/main" id="{B723445B-457E-4887-8F39-CC90299F3B3F}"/>
              </a:ext>
            </a:extLst>
          </p:cNvPr>
          <p:cNvPicPr>
            <a:picLocks noChangeAspect="1"/>
          </p:cNvPicPr>
          <p:nvPr/>
        </p:nvPicPr>
        <p:blipFill rotWithShape="1">
          <a:blip r:embed="rId9"/>
          <a:srcRect t="387" b="33144"/>
          <a:stretch/>
        </p:blipFill>
        <p:spPr>
          <a:xfrm>
            <a:off x="9487128" y="4572902"/>
            <a:ext cx="230793" cy="237673"/>
          </a:xfrm>
          <a:prstGeom prst="rect">
            <a:avLst/>
          </a:prstGeom>
          <a:noFill/>
          <a:ln>
            <a:noFill/>
          </a:ln>
        </p:spPr>
      </p:pic>
    </p:spTree>
    <p:extLst>
      <p:ext uri="{BB962C8B-B14F-4D97-AF65-F5344CB8AC3E}">
        <p14:creationId xmlns:p14="http://schemas.microsoft.com/office/powerpoint/2010/main" val="2456866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alphaModFix amt="15000"/>
          </a:blip>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Demo – </a:t>
            </a:r>
            <a:r>
              <a:rPr lang="en-US" dirty="0" err="1"/>
              <a:t>Eventing</a:t>
            </a:r>
            <a:endParaRPr lang="nl-NL" dirty="0"/>
          </a:p>
        </p:txBody>
      </p:sp>
      <p:pic>
        <p:nvPicPr>
          <p:cNvPr id="3" name="Picture 2">
            <a:extLst>
              <a:ext uri="{FF2B5EF4-FFF2-40B4-BE49-F238E27FC236}">
                <a16:creationId xmlns:a16="http://schemas.microsoft.com/office/drawing/2014/main" id="{0B07E97F-678C-45A4-A21D-F92A927D1068}"/>
              </a:ext>
            </a:extLst>
          </p:cNvPr>
          <p:cNvPicPr>
            <a:picLocks noChangeAspect="1"/>
          </p:cNvPicPr>
          <p:nvPr/>
        </p:nvPicPr>
        <p:blipFill>
          <a:blip r:embed="rId3"/>
          <a:stretch>
            <a:fillRect/>
          </a:stretch>
        </p:blipFill>
        <p:spPr>
          <a:xfrm>
            <a:off x="2445553" y="3281553"/>
            <a:ext cx="945346" cy="708025"/>
          </a:xfrm>
          <a:prstGeom prst="rect">
            <a:avLst/>
          </a:prstGeom>
        </p:spPr>
      </p:pic>
      <p:pic>
        <p:nvPicPr>
          <p:cNvPr id="5" name="Graphic 4">
            <a:extLst>
              <a:ext uri="{FF2B5EF4-FFF2-40B4-BE49-F238E27FC236}">
                <a16:creationId xmlns:a16="http://schemas.microsoft.com/office/drawing/2014/main" id="{D1E9328F-82DE-4E3D-96A2-C10221B1FD1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741987" y="3281554"/>
            <a:ext cx="708025" cy="708025"/>
          </a:xfrm>
          <a:prstGeom prst="rect">
            <a:avLst/>
          </a:prstGeom>
        </p:spPr>
      </p:pic>
      <p:pic>
        <p:nvPicPr>
          <p:cNvPr id="8194" name="Picture 2" descr="Image result for api icon">
            <a:extLst>
              <a:ext uri="{FF2B5EF4-FFF2-40B4-BE49-F238E27FC236}">
                <a16:creationId xmlns:a16="http://schemas.microsoft.com/office/drawing/2014/main" id="{F8DC7566-68F6-48B3-9DB7-0F159A678AD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01100" y="3281554"/>
            <a:ext cx="708026" cy="708026"/>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4EACF673-03A6-4603-9D02-1B59DB47C24A}"/>
              </a:ext>
            </a:extLst>
          </p:cNvPr>
          <p:cNvCxnSpPr>
            <a:stCxn id="3" idx="3"/>
            <a:endCxn id="5" idx="1"/>
          </p:cNvCxnSpPr>
          <p:nvPr/>
        </p:nvCxnSpPr>
        <p:spPr>
          <a:xfrm>
            <a:off x="3390899" y="3635566"/>
            <a:ext cx="2351088" cy="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EB8C011-F6B2-40CB-B9A5-D0AD4B2047C8}"/>
              </a:ext>
            </a:extLst>
          </p:cNvPr>
          <p:cNvCxnSpPr>
            <a:stCxn id="5" idx="3"/>
            <a:endCxn id="8194" idx="1"/>
          </p:cNvCxnSpPr>
          <p:nvPr/>
        </p:nvCxnSpPr>
        <p:spPr>
          <a:xfrm>
            <a:off x="6450012" y="3635567"/>
            <a:ext cx="2351088"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8244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28506-8431-4A16-B367-DF989DAD4207}"/>
              </a:ext>
            </a:extLst>
          </p:cNvPr>
          <p:cNvSpPr>
            <a:spLocks noGrp="1"/>
          </p:cNvSpPr>
          <p:nvPr>
            <p:ph type="title"/>
          </p:nvPr>
        </p:nvSpPr>
        <p:spPr/>
        <p:txBody>
          <a:bodyPr/>
          <a:lstStyle/>
          <a:p>
            <a:r>
              <a:rPr lang="en-US" dirty="0"/>
              <a:t>Bringing it all Together</a:t>
            </a:r>
            <a:endParaRPr lang="nl-NL" dirty="0"/>
          </a:p>
        </p:txBody>
      </p:sp>
    </p:spTree>
    <p:extLst>
      <p:ext uri="{BB962C8B-B14F-4D97-AF65-F5344CB8AC3E}">
        <p14:creationId xmlns:p14="http://schemas.microsoft.com/office/powerpoint/2010/main" val="2783293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011C7-DC3B-4CAD-9486-A5B5BD5C421B}"/>
              </a:ext>
            </a:extLst>
          </p:cNvPr>
          <p:cNvSpPr>
            <a:spLocks noGrp="1"/>
          </p:cNvSpPr>
          <p:nvPr>
            <p:ph type="title"/>
          </p:nvPr>
        </p:nvSpPr>
        <p:spPr/>
        <p:txBody>
          <a:bodyPr/>
          <a:lstStyle/>
          <a:p>
            <a:r>
              <a:rPr lang="en-US" dirty="0"/>
              <a:t>Azure Serverless Components</a:t>
            </a:r>
          </a:p>
        </p:txBody>
      </p:sp>
      <p:grpSp>
        <p:nvGrpSpPr>
          <p:cNvPr id="28" name="Group 27">
            <a:extLst>
              <a:ext uri="{FF2B5EF4-FFF2-40B4-BE49-F238E27FC236}">
                <a16:creationId xmlns:a16="http://schemas.microsoft.com/office/drawing/2014/main" id="{D3C88916-EABF-4547-BB60-B32EB32D262B}"/>
              </a:ext>
            </a:extLst>
          </p:cNvPr>
          <p:cNvGrpSpPr/>
          <p:nvPr/>
        </p:nvGrpSpPr>
        <p:grpSpPr>
          <a:xfrm>
            <a:off x="4726581" y="2777782"/>
            <a:ext cx="2738838" cy="1302436"/>
            <a:chOff x="6152620" y="2352809"/>
            <a:chExt cx="2738838" cy="1302436"/>
          </a:xfrm>
        </p:grpSpPr>
        <p:sp>
          <p:nvSpPr>
            <p:cNvPr id="29" name="Rectangle 28">
              <a:extLst>
                <a:ext uri="{FF2B5EF4-FFF2-40B4-BE49-F238E27FC236}">
                  <a16:creationId xmlns:a16="http://schemas.microsoft.com/office/drawing/2014/main" id="{119E6482-7D4A-4C1F-AD02-F159FB681FF1}"/>
                </a:ext>
              </a:extLst>
            </p:cNvPr>
            <p:cNvSpPr/>
            <p:nvPr/>
          </p:nvSpPr>
          <p:spPr bwMode="auto">
            <a:xfrm>
              <a:off x="6152620"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Logic Apps</a:t>
              </a:r>
            </a:p>
          </p:txBody>
        </p:sp>
        <p:sp>
          <p:nvSpPr>
            <p:cNvPr id="30" name="Rectangle 29">
              <a:extLst>
                <a:ext uri="{FF2B5EF4-FFF2-40B4-BE49-F238E27FC236}">
                  <a16:creationId xmlns:a16="http://schemas.microsoft.com/office/drawing/2014/main" id="{94662593-4B0E-46A1-9442-2F5BE1CBA8EA}"/>
                </a:ext>
              </a:extLst>
            </p:cNvPr>
            <p:cNvSpPr/>
            <p:nvPr/>
          </p:nvSpPr>
          <p:spPr bwMode="auto">
            <a:xfrm>
              <a:off x="6152620"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lang="en-US" sz="1400" dirty="0">
                  <a:solidFill>
                    <a:schemeClr val="tx1"/>
                  </a:solidFill>
                </a:rPr>
                <a:t>Design workflows and orchestrate processes</a:t>
              </a:r>
            </a:p>
          </p:txBody>
        </p:sp>
        <p:grpSp>
          <p:nvGrpSpPr>
            <p:cNvPr id="31" name="Group 30">
              <a:extLst>
                <a:ext uri="{FF2B5EF4-FFF2-40B4-BE49-F238E27FC236}">
                  <a16:creationId xmlns:a16="http://schemas.microsoft.com/office/drawing/2014/main" id="{7BDC1663-06F3-4DEB-A61C-79F7AA64D220}"/>
                </a:ext>
              </a:extLst>
            </p:cNvPr>
            <p:cNvGrpSpPr/>
            <p:nvPr/>
          </p:nvGrpSpPr>
          <p:grpSpPr>
            <a:xfrm>
              <a:off x="6361175" y="2519159"/>
              <a:ext cx="489290" cy="267942"/>
              <a:chOff x="7712710" y="2866532"/>
              <a:chExt cx="900970" cy="493385"/>
            </a:xfrm>
          </p:grpSpPr>
          <p:sp>
            <p:nvSpPr>
              <p:cNvPr id="32" name="Rectangle 31">
                <a:extLst>
                  <a:ext uri="{FF2B5EF4-FFF2-40B4-BE49-F238E27FC236}">
                    <a16:creationId xmlns:a16="http://schemas.microsoft.com/office/drawing/2014/main" id="{6C377618-9BB6-4128-8810-A0729ED9EDA8}"/>
                  </a:ext>
                </a:extLst>
              </p:cNvPr>
              <p:cNvSpPr/>
              <p:nvPr/>
            </p:nvSpPr>
            <p:spPr bwMode="auto">
              <a:xfrm>
                <a:off x="8088848" y="2869853"/>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 name="Rectangle 32">
                <a:extLst>
                  <a:ext uri="{FF2B5EF4-FFF2-40B4-BE49-F238E27FC236}">
                    <a16:creationId xmlns:a16="http://schemas.microsoft.com/office/drawing/2014/main" id="{F10E3DCF-F365-4897-9FCA-01558FA55E2A}"/>
                  </a:ext>
                </a:extLst>
              </p:cNvPr>
              <p:cNvSpPr/>
              <p:nvPr/>
            </p:nvSpPr>
            <p:spPr bwMode="auto">
              <a:xfrm>
                <a:off x="8263038" y="3207942"/>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Rectangle 33">
                <a:extLst>
                  <a:ext uri="{FF2B5EF4-FFF2-40B4-BE49-F238E27FC236}">
                    <a16:creationId xmlns:a16="http://schemas.microsoft.com/office/drawing/2014/main" id="{D833FD02-3074-4614-8688-D5EFF799ADAB}"/>
                  </a:ext>
                </a:extLst>
              </p:cNvPr>
              <p:cNvSpPr/>
              <p:nvPr/>
            </p:nvSpPr>
            <p:spPr bwMode="auto">
              <a:xfrm>
                <a:off x="7912395" y="3207942"/>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Left Brace 34">
                <a:extLst>
                  <a:ext uri="{FF2B5EF4-FFF2-40B4-BE49-F238E27FC236}">
                    <a16:creationId xmlns:a16="http://schemas.microsoft.com/office/drawing/2014/main" id="{D5950A40-F6D1-4064-888C-B498CF66C31B}"/>
                  </a:ext>
                </a:extLst>
              </p:cNvPr>
              <p:cNvSpPr/>
              <p:nvPr/>
            </p:nvSpPr>
            <p:spPr>
              <a:xfrm rot="5400000">
                <a:off x="8069263" y="2936571"/>
                <a:ext cx="184907" cy="347471"/>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36" name="Left Brace 35">
                <a:extLst>
                  <a:ext uri="{FF2B5EF4-FFF2-40B4-BE49-F238E27FC236}">
                    <a16:creationId xmlns:a16="http://schemas.microsoft.com/office/drawing/2014/main" id="{887A8CB4-D1F6-42DF-8729-73C48B779D69}"/>
                  </a:ext>
                </a:extLst>
              </p:cNvPr>
              <p:cNvSpPr/>
              <p:nvPr/>
            </p:nvSpPr>
            <p:spPr>
              <a:xfrm rot="10800000">
                <a:off x="8469317" y="2866532"/>
                <a:ext cx="144363" cy="493385"/>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37" name="Left Brace 36">
                <a:extLst>
                  <a:ext uri="{FF2B5EF4-FFF2-40B4-BE49-F238E27FC236}">
                    <a16:creationId xmlns:a16="http://schemas.microsoft.com/office/drawing/2014/main" id="{6DB1123C-F6D2-4F2D-B64A-30596FA5903C}"/>
                  </a:ext>
                </a:extLst>
              </p:cNvPr>
              <p:cNvSpPr/>
              <p:nvPr/>
            </p:nvSpPr>
            <p:spPr>
              <a:xfrm rot="10800000" flipH="1">
                <a:off x="7712710" y="2866532"/>
                <a:ext cx="144363" cy="493385"/>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grpSp>
      </p:grpSp>
      <p:grpSp>
        <p:nvGrpSpPr>
          <p:cNvPr id="38" name="Group 37">
            <a:extLst>
              <a:ext uri="{FF2B5EF4-FFF2-40B4-BE49-F238E27FC236}">
                <a16:creationId xmlns:a16="http://schemas.microsoft.com/office/drawing/2014/main" id="{DBE39DFA-56A1-4C55-B795-5E98F4BC2FCE}"/>
              </a:ext>
            </a:extLst>
          </p:cNvPr>
          <p:cNvGrpSpPr/>
          <p:nvPr/>
        </p:nvGrpSpPr>
        <p:grpSpPr>
          <a:xfrm>
            <a:off x="1931687" y="2777782"/>
            <a:ext cx="2738838" cy="1302436"/>
            <a:chOff x="3357726" y="2352809"/>
            <a:chExt cx="2738838" cy="1302436"/>
          </a:xfrm>
        </p:grpSpPr>
        <p:sp>
          <p:nvSpPr>
            <p:cNvPr id="39" name="Rectangle 38">
              <a:extLst>
                <a:ext uri="{FF2B5EF4-FFF2-40B4-BE49-F238E27FC236}">
                  <a16:creationId xmlns:a16="http://schemas.microsoft.com/office/drawing/2014/main" id="{C1AAEE6E-0863-4510-B2EE-15F576D296FC}"/>
                </a:ext>
              </a:extLst>
            </p:cNvPr>
            <p:cNvSpPr/>
            <p:nvPr/>
          </p:nvSpPr>
          <p:spPr bwMode="auto">
            <a:xfrm>
              <a:off x="3357726"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Event Grid</a:t>
              </a:r>
            </a:p>
          </p:txBody>
        </p:sp>
        <p:sp>
          <p:nvSpPr>
            <p:cNvPr id="40" name="Rectangle 39">
              <a:extLst>
                <a:ext uri="{FF2B5EF4-FFF2-40B4-BE49-F238E27FC236}">
                  <a16:creationId xmlns:a16="http://schemas.microsoft.com/office/drawing/2014/main" id="{E778940F-987F-455F-8B9F-AC1FEBC84CB0}"/>
                </a:ext>
              </a:extLst>
            </p:cNvPr>
            <p:cNvSpPr/>
            <p:nvPr/>
          </p:nvSpPr>
          <p:spPr bwMode="auto">
            <a:xfrm>
              <a:off x="3357726"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lang="en-US" sz="1400" dirty="0">
                  <a:solidFill>
                    <a:schemeClr val="tx1"/>
                  </a:solidFill>
                </a:rPr>
                <a:t>Manage all events that can trigger code or logic</a:t>
              </a:r>
            </a:p>
          </p:txBody>
        </p:sp>
        <p:pic>
          <p:nvPicPr>
            <p:cNvPr id="41" name="Picture 14" descr="Image result for azure event grid">
              <a:extLst>
                <a:ext uri="{FF2B5EF4-FFF2-40B4-BE49-F238E27FC236}">
                  <a16:creationId xmlns:a16="http://schemas.microsoft.com/office/drawing/2014/main" id="{8663B4D2-71C1-4CA1-AC47-9643ABE50D88}"/>
                </a:ext>
              </a:extLst>
            </p:cNvPr>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a:off x="3451304" y="2481293"/>
              <a:ext cx="643699" cy="33794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2" name="Group 41">
            <a:extLst>
              <a:ext uri="{FF2B5EF4-FFF2-40B4-BE49-F238E27FC236}">
                <a16:creationId xmlns:a16="http://schemas.microsoft.com/office/drawing/2014/main" id="{DB4EBD71-2C5D-4F41-BF39-746865FC1957}"/>
              </a:ext>
            </a:extLst>
          </p:cNvPr>
          <p:cNvGrpSpPr/>
          <p:nvPr/>
        </p:nvGrpSpPr>
        <p:grpSpPr>
          <a:xfrm>
            <a:off x="7521475" y="2777782"/>
            <a:ext cx="2738838" cy="1302436"/>
            <a:chOff x="8947514" y="2352809"/>
            <a:chExt cx="2738838" cy="1302436"/>
          </a:xfrm>
        </p:grpSpPr>
        <p:sp>
          <p:nvSpPr>
            <p:cNvPr id="43" name="Rectangle 42">
              <a:extLst>
                <a:ext uri="{FF2B5EF4-FFF2-40B4-BE49-F238E27FC236}">
                  <a16:creationId xmlns:a16="http://schemas.microsoft.com/office/drawing/2014/main" id="{2BAF5847-D351-41AD-BEE9-8B1492F58ED8}"/>
                </a:ext>
              </a:extLst>
            </p:cNvPr>
            <p:cNvSpPr/>
            <p:nvPr/>
          </p:nvSpPr>
          <p:spPr bwMode="auto">
            <a:xfrm>
              <a:off x="8947514"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Functions</a:t>
              </a:r>
            </a:p>
          </p:txBody>
        </p:sp>
        <p:sp>
          <p:nvSpPr>
            <p:cNvPr id="44" name="Rectangle 43">
              <a:extLst>
                <a:ext uri="{FF2B5EF4-FFF2-40B4-BE49-F238E27FC236}">
                  <a16:creationId xmlns:a16="http://schemas.microsoft.com/office/drawing/2014/main" id="{64FA541C-6763-4A42-992E-A2921684E60D}"/>
                </a:ext>
              </a:extLst>
            </p:cNvPr>
            <p:cNvSpPr/>
            <p:nvPr/>
          </p:nvSpPr>
          <p:spPr bwMode="auto">
            <a:xfrm>
              <a:off x="8947514"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lang="en-US" sz="1400" dirty="0">
                  <a:solidFill>
                    <a:schemeClr val="tx1"/>
                  </a:solidFill>
                </a:rPr>
                <a:t>Execute your code based on events you specify</a:t>
              </a:r>
            </a:p>
          </p:txBody>
        </p:sp>
        <p:grpSp>
          <p:nvGrpSpPr>
            <p:cNvPr id="45" name="Group 44">
              <a:extLst>
                <a:ext uri="{FF2B5EF4-FFF2-40B4-BE49-F238E27FC236}">
                  <a16:creationId xmlns:a16="http://schemas.microsoft.com/office/drawing/2014/main" id="{69BBDD7B-7A0A-4F41-B863-BD74DC21A0D5}"/>
                </a:ext>
              </a:extLst>
            </p:cNvPr>
            <p:cNvGrpSpPr/>
            <p:nvPr/>
          </p:nvGrpSpPr>
          <p:grpSpPr>
            <a:xfrm>
              <a:off x="9132925" y="2492077"/>
              <a:ext cx="471966" cy="315139"/>
              <a:chOff x="6795675" y="2984792"/>
              <a:chExt cx="651897" cy="435283"/>
            </a:xfrm>
            <a:solidFill>
              <a:schemeClr val="bg1"/>
            </a:solidFill>
          </p:grpSpPr>
          <p:sp>
            <p:nvSpPr>
              <p:cNvPr id="46" name="Freeform 18">
                <a:extLst>
                  <a:ext uri="{FF2B5EF4-FFF2-40B4-BE49-F238E27FC236}">
                    <a16:creationId xmlns:a16="http://schemas.microsoft.com/office/drawing/2014/main" id="{FDEA50FE-5B6D-4432-B249-C9A85926392B}"/>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noFill/>
              </a:ln>
            </p:spPr>
            <p:txBody>
              <a:bodyPr vert="horz" wrap="square" lIns="89604" tIns="44802" rIns="89604" bIns="44802" numCol="1" anchor="t" anchorCtr="0" compatLnSpc="1">
                <a:prstTxWarp prst="textNoShape">
                  <a:avLst/>
                </a:prstTxWarp>
              </a:bodyPr>
              <a:lstStyle/>
              <a:p>
                <a:pPr marL="0" marR="0" lvl="0" indent="0" algn="l"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lin ang="5400000" scaled="0"/>
                  </a:gradFill>
                  <a:effectLst/>
                  <a:uLnTx/>
                  <a:uFillTx/>
                  <a:latin typeface="Segoe UI"/>
                  <a:ea typeface="+mn-ea"/>
                  <a:cs typeface="+mn-cs"/>
                </a:endParaRPr>
              </a:p>
            </p:txBody>
          </p:sp>
          <p:grpSp>
            <p:nvGrpSpPr>
              <p:cNvPr id="47" name="Group 46">
                <a:extLst>
                  <a:ext uri="{FF2B5EF4-FFF2-40B4-BE49-F238E27FC236}">
                    <a16:creationId xmlns:a16="http://schemas.microsoft.com/office/drawing/2014/main" id="{A4D114C2-7515-4D96-A708-06A1F466AD6B}"/>
                  </a:ext>
                </a:extLst>
              </p:cNvPr>
              <p:cNvGrpSpPr/>
              <p:nvPr/>
            </p:nvGrpSpPr>
            <p:grpSpPr>
              <a:xfrm>
                <a:off x="6795675" y="3059346"/>
                <a:ext cx="141873" cy="271583"/>
                <a:chOff x="3016688" y="2176623"/>
                <a:chExt cx="166688" cy="319087"/>
              </a:xfrm>
              <a:grpFill/>
            </p:grpSpPr>
            <p:cxnSp>
              <p:nvCxnSpPr>
                <p:cNvPr id="51" name="Straight Connector 50">
                  <a:extLst>
                    <a:ext uri="{FF2B5EF4-FFF2-40B4-BE49-F238E27FC236}">
                      <a16:creationId xmlns:a16="http://schemas.microsoft.com/office/drawing/2014/main" id="{73253E05-94A3-4CDB-8A14-92F39D1A09DB}"/>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7200138-5D14-439B-B122-06D936447E3C}"/>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E1140218-C493-4943-8AB2-6C1612336334}"/>
                  </a:ext>
                </a:extLst>
              </p:cNvPr>
              <p:cNvGrpSpPr/>
              <p:nvPr/>
            </p:nvGrpSpPr>
            <p:grpSpPr>
              <a:xfrm flipH="1">
                <a:off x="7305699" y="3059346"/>
                <a:ext cx="141873" cy="271583"/>
                <a:chOff x="3016688" y="2176623"/>
                <a:chExt cx="166688" cy="319087"/>
              </a:xfrm>
              <a:grpFill/>
            </p:grpSpPr>
            <p:cxnSp>
              <p:nvCxnSpPr>
                <p:cNvPr id="49" name="Straight Connector 48">
                  <a:extLst>
                    <a:ext uri="{FF2B5EF4-FFF2-40B4-BE49-F238E27FC236}">
                      <a16:creationId xmlns:a16="http://schemas.microsoft.com/office/drawing/2014/main" id="{A05AB62E-A031-43E5-86B7-FD3736C444F0}"/>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571732D-9052-4D23-B511-6F2F446D6777}"/>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2400613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B909464-D891-4435-99B2-18AAB0C4B681}"/>
              </a:ext>
            </a:extLst>
          </p:cNvPr>
          <p:cNvSpPr>
            <a:spLocks noGrp="1"/>
          </p:cNvSpPr>
          <p:nvPr>
            <p:ph type="title"/>
          </p:nvPr>
        </p:nvSpPr>
        <p:spPr/>
        <p:txBody>
          <a:bodyPr/>
          <a:lstStyle/>
          <a:p>
            <a:r>
              <a:rPr lang="en-US" dirty="0"/>
              <a:t>Azure Serverless Components</a:t>
            </a:r>
            <a:endParaRPr lang="en-NL" dirty="0"/>
          </a:p>
        </p:txBody>
      </p:sp>
      <p:sp>
        <p:nvSpPr>
          <p:cNvPr id="5" name="Rectangle 4">
            <a:extLst>
              <a:ext uri="{FF2B5EF4-FFF2-40B4-BE49-F238E27FC236}">
                <a16:creationId xmlns:a16="http://schemas.microsoft.com/office/drawing/2014/main" id="{87478496-FCB1-4BF2-82ED-70D9F256B87A}"/>
              </a:ext>
            </a:extLst>
          </p:cNvPr>
          <p:cNvSpPr/>
          <p:nvPr/>
        </p:nvSpPr>
        <p:spPr bwMode="auto">
          <a:xfrm>
            <a:off x="1936542" y="1485365"/>
            <a:ext cx="8467350" cy="4694226"/>
          </a:xfrm>
          <a:prstGeom prst="rect">
            <a:avLst/>
          </a:prstGeom>
          <a:noFill/>
          <a:ln w="28575">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268851"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lang="en-US" b="1" dirty="0">
                <a:solidFill>
                  <a:schemeClr val="tx1"/>
                </a:solidFill>
              </a:rPr>
              <a:t>Platform</a:t>
            </a:r>
            <a:endParaRPr kumimoji="0" lang="en-US" sz="1961" b="1" i="0" u="none" strike="noStrike" kern="1200" cap="none" spc="0" normalizeH="0" baseline="0" noProof="0" dirty="0">
              <a:ln>
                <a:noFill/>
              </a:ln>
              <a:solidFill>
                <a:schemeClr val="tx1"/>
              </a:solidFill>
              <a:effectLst/>
              <a:uLnTx/>
              <a:uFillTx/>
              <a:latin typeface="Segoe UI"/>
              <a:cs typeface="Segoe UI" pitchFamily="34" charset="0"/>
            </a:endParaRPr>
          </a:p>
        </p:txBody>
      </p:sp>
      <p:grpSp>
        <p:nvGrpSpPr>
          <p:cNvPr id="6" name="Group 5">
            <a:extLst>
              <a:ext uri="{FF2B5EF4-FFF2-40B4-BE49-F238E27FC236}">
                <a16:creationId xmlns:a16="http://schemas.microsoft.com/office/drawing/2014/main" id="{58284FD6-E544-47FD-B6A1-FD03DA3F6821}"/>
              </a:ext>
            </a:extLst>
          </p:cNvPr>
          <p:cNvGrpSpPr/>
          <p:nvPr/>
        </p:nvGrpSpPr>
        <p:grpSpPr>
          <a:xfrm>
            <a:off x="4814326" y="2121479"/>
            <a:ext cx="2738838" cy="1302436"/>
            <a:chOff x="6152620" y="2352809"/>
            <a:chExt cx="2738838" cy="1302436"/>
          </a:xfrm>
        </p:grpSpPr>
        <p:sp>
          <p:nvSpPr>
            <p:cNvPr id="7" name="Rectangle 6">
              <a:extLst>
                <a:ext uri="{FF2B5EF4-FFF2-40B4-BE49-F238E27FC236}">
                  <a16:creationId xmlns:a16="http://schemas.microsoft.com/office/drawing/2014/main" id="{9B76F22E-B2F0-489D-BF8D-F256320FC1E4}"/>
                </a:ext>
              </a:extLst>
            </p:cNvPr>
            <p:cNvSpPr/>
            <p:nvPr/>
          </p:nvSpPr>
          <p:spPr bwMode="auto">
            <a:xfrm>
              <a:off x="6152620"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Logic Apps</a:t>
              </a:r>
            </a:p>
          </p:txBody>
        </p:sp>
        <p:sp>
          <p:nvSpPr>
            <p:cNvPr id="8" name="Rectangle 7">
              <a:extLst>
                <a:ext uri="{FF2B5EF4-FFF2-40B4-BE49-F238E27FC236}">
                  <a16:creationId xmlns:a16="http://schemas.microsoft.com/office/drawing/2014/main" id="{7980280F-D807-4B24-AB7A-A0D0E4A16513}"/>
                </a:ext>
              </a:extLst>
            </p:cNvPr>
            <p:cNvSpPr/>
            <p:nvPr/>
          </p:nvSpPr>
          <p:spPr bwMode="auto">
            <a:xfrm>
              <a:off x="6152620"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lang="en-US" sz="1400" dirty="0">
                  <a:solidFill>
                    <a:schemeClr val="tx1"/>
                  </a:solidFill>
                </a:rPr>
                <a:t>Design workflows and orchestrate processes</a:t>
              </a:r>
            </a:p>
          </p:txBody>
        </p:sp>
        <p:grpSp>
          <p:nvGrpSpPr>
            <p:cNvPr id="9" name="Group 8">
              <a:extLst>
                <a:ext uri="{FF2B5EF4-FFF2-40B4-BE49-F238E27FC236}">
                  <a16:creationId xmlns:a16="http://schemas.microsoft.com/office/drawing/2014/main" id="{034A2CFD-5909-4DC3-A909-D40EE8973F74}"/>
                </a:ext>
              </a:extLst>
            </p:cNvPr>
            <p:cNvGrpSpPr/>
            <p:nvPr/>
          </p:nvGrpSpPr>
          <p:grpSpPr>
            <a:xfrm>
              <a:off x="6361175" y="2519159"/>
              <a:ext cx="489290" cy="267942"/>
              <a:chOff x="7712710" y="2866532"/>
              <a:chExt cx="900970" cy="493385"/>
            </a:xfrm>
          </p:grpSpPr>
          <p:sp>
            <p:nvSpPr>
              <p:cNvPr id="10" name="Rectangle 9">
                <a:extLst>
                  <a:ext uri="{FF2B5EF4-FFF2-40B4-BE49-F238E27FC236}">
                    <a16:creationId xmlns:a16="http://schemas.microsoft.com/office/drawing/2014/main" id="{E5043FDA-49DC-4986-894F-EBE848E3EE85}"/>
                  </a:ext>
                </a:extLst>
              </p:cNvPr>
              <p:cNvSpPr/>
              <p:nvPr/>
            </p:nvSpPr>
            <p:spPr bwMode="auto">
              <a:xfrm>
                <a:off x="8088848" y="2869853"/>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 name="Rectangle 10">
                <a:extLst>
                  <a:ext uri="{FF2B5EF4-FFF2-40B4-BE49-F238E27FC236}">
                    <a16:creationId xmlns:a16="http://schemas.microsoft.com/office/drawing/2014/main" id="{FB6DBAD3-9FD2-4721-B0B4-9DCBEF422E6F}"/>
                  </a:ext>
                </a:extLst>
              </p:cNvPr>
              <p:cNvSpPr/>
              <p:nvPr/>
            </p:nvSpPr>
            <p:spPr bwMode="auto">
              <a:xfrm>
                <a:off x="8263038" y="3207942"/>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 name="Rectangle 11">
                <a:extLst>
                  <a:ext uri="{FF2B5EF4-FFF2-40B4-BE49-F238E27FC236}">
                    <a16:creationId xmlns:a16="http://schemas.microsoft.com/office/drawing/2014/main" id="{01021D42-D732-4217-88F4-323BABCCA11F}"/>
                  </a:ext>
                </a:extLst>
              </p:cNvPr>
              <p:cNvSpPr/>
              <p:nvPr/>
            </p:nvSpPr>
            <p:spPr bwMode="auto">
              <a:xfrm>
                <a:off x="7912395" y="3207942"/>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Left Brace 12">
                <a:extLst>
                  <a:ext uri="{FF2B5EF4-FFF2-40B4-BE49-F238E27FC236}">
                    <a16:creationId xmlns:a16="http://schemas.microsoft.com/office/drawing/2014/main" id="{6A2138FA-8B99-4A6B-ACB9-D1BD77C42493}"/>
                  </a:ext>
                </a:extLst>
              </p:cNvPr>
              <p:cNvSpPr/>
              <p:nvPr/>
            </p:nvSpPr>
            <p:spPr>
              <a:xfrm rot="5400000">
                <a:off x="8069263" y="2936571"/>
                <a:ext cx="184907" cy="347471"/>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4" name="Left Brace 13">
                <a:extLst>
                  <a:ext uri="{FF2B5EF4-FFF2-40B4-BE49-F238E27FC236}">
                    <a16:creationId xmlns:a16="http://schemas.microsoft.com/office/drawing/2014/main" id="{D8E06A93-E47B-483E-86F2-79B6C464F4DE}"/>
                  </a:ext>
                </a:extLst>
              </p:cNvPr>
              <p:cNvSpPr/>
              <p:nvPr/>
            </p:nvSpPr>
            <p:spPr>
              <a:xfrm rot="10800000">
                <a:off x="8469317" y="2866532"/>
                <a:ext cx="144363" cy="493385"/>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5" name="Left Brace 14">
                <a:extLst>
                  <a:ext uri="{FF2B5EF4-FFF2-40B4-BE49-F238E27FC236}">
                    <a16:creationId xmlns:a16="http://schemas.microsoft.com/office/drawing/2014/main" id="{6997952C-634D-46EF-94DB-FADDF91E362A}"/>
                  </a:ext>
                </a:extLst>
              </p:cNvPr>
              <p:cNvSpPr/>
              <p:nvPr/>
            </p:nvSpPr>
            <p:spPr>
              <a:xfrm rot="10800000" flipH="1">
                <a:off x="7712710" y="2866532"/>
                <a:ext cx="144363" cy="493385"/>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grpSp>
      </p:grpSp>
      <p:grpSp>
        <p:nvGrpSpPr>
          <p:cNvPr id="16" name="Group 15">
            <a:extLst>
              <a:ext uri="{FF2B5EF4-FFF2-40B4-BE49-F238E27FC236}">
                <a16:creationId xmlns:a16="http://schemas.microsoft.com/office/drawing/2014/main" id="{7FA01223-F9D3-4853-817F-549F071A7CE5}"/>
              </a:ext>
            </a:extLst>
          </p:cNvPr>
          <p:cNvGrpSpPr/>
          <p:nvPr/>
        </p:nvGrpSpPr>
        <p:grpSpPr>
          <a:xfrm>
            <a:off x="2031415" y="4960803"/>
            <a:ext cx="1320535" cy="1115000"/>
            <a:chOff x="3369709" y="5027415"/>
            <a:chExt cx="1320535" cy="1115000"/>
          </a:xfrm>
        </p:grpSpPr>
        <p:sp>
          <p:nvSpPr>
            <p:cNvPr id="17" name="Rectangle 16">
              <a:extLst>
                <a:ext uri="{FF2B5EF4-FFF2-40B4-BE49-F238E27FC236}">
                  <a16:creationId xmlns:a16="http://schemas.microsoft.com/office/drawing/2014/main" id="{E70A9738-6033-454B-84DC-493ABE140248}"/>
                </a:ext>
              </a:extLst>
            </p:cNvPr>
            <p:cNvSpPr/>
            <p:nvPr/>
          </p:nvSpPr>
          <p:spPr bwMode="auto">
            <a:xfrm>
              <a:off x="3369709"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Database</a:t>
              </a:r>
            </a:p>
          </p:txBody>
        </p:sp>
        <p:pic>
          <p:nvPicPr>
            <p:cNvPr id="18" name="Picture 2" descr="Image result for azure cosmos db icon">
              <a:hlinkClick r:id="rId3"/>
              <a:extLst>
                <a:ext uri="{FF2B5EF4-FFF2-40B4-BE49-F238E27FC236}">
                  <a16:creationId xmlns:a16="http://schemas.microsoft.com/office/drawing/2014/main" id="{3607B81F-28B4-4C18-BF49-0E0A9DDEAD5F}"/>
                </a:ext>
              </a:extLst>
            </p:cNvPr>
            <p:cNvPicPr>
              <a:picLocks noChangeAspect="1" noChangeArrowheads="1"/>
            </p:cNvPicPr>
            <p:nvPr/>
          </p:nvPicPr>
          <p: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3604276" y="5581539"/>
              <a:ext cx="797588" cy="41873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9" name="Group 18">
            <a:extLst>
              <a:ext uri="{FF2B5EF4-FFF2-40B4-BE49-F238E27FC236}">
                <a16:creationId xmlns:a16="http://schemas.microsoft.com/office/drawing/2014/main" id="{602FE967-D5F2-48F1-A59D-667B5CBA4678}"/>
              </a:ext>
            </a:extLst>
          </p:cNvPr>
          <p:cNvGrpSpPr/>
          <p:nvPr/>
        </p:nvGrpSpPr>
        <p:grpSpPr>
          <a:xfrm>
            <a:off x="3423913" y="4960803"/>
            <a:ext cx="1320535" cy="1115000"/>
            <a:chOff x="4762207" y="5027415"/>
            <a:chExt cx="1320535" cy="1115000"/>
          </a:xfrm>
        </p:grpSpPr>
        <p:sp>
          <p:nvSpPr>
            <p:cNvPr id="20" name="Rectangle 19">
              <a:extLst>
                <a:ext uri="{FF2B5EF4-FFF2-40B4-BE49-F238E27FC236}">
                  <a16:creationId xmlns:a16="http://schemas.microsoft.com/office/drawing/2014/main" id="{0B424F38-937C-4D6D-A39E-E4495E49CF78}"/>
                </a:ext>
              </a:extLst>
            </p:cNvPr>
            <p:cNvSpPr/>
            <p:nvPr/>
          </p:nvSpPr>
          <p:spPr bwMode="auto">
            <a:xfrm>
              <a:off x="4762207"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Storage</a:t>
              </a:r>
            </a:p>
          </p:txBody>
        </p:sp>
        <p:pic>
          <p:nvPicPr>
            <p:cNvPr id="21" name="Picture 20">
              <a:hlinkClick r:id="rId6"/>
              <a:extLst>
                <a:ext uri="{FF2B5EF4-FFF2-40B4-BE49-F238E27FC236}">
                  <a16:creationId xmlns:a16="http://schemas.microsoft.com/office/drawing/2014/main" id="{6EC27C5E-C582-43AD-A17F-145F3CFCF8B4}"/>
                </a:ext>
              </a:extLst>
            </p:cNvPr>
            <p:cNvPicPr>
              <a:picLocks noChangeAspect="1"/>
            </p:cNvPicPr>
            <p:nvPr/>
          </p:nvPicPr>
          <p:blipFill>
            <a:blip r:embed="rId7">
              <a:biLevel thresh="25000"/>
            </a:blip>
            <a:stretch>
              <a:fillRect/>
            </a:stretch>
          </p:blipFill>
          <p:spPr>
            <a:xfrm>
              <a:off x="5182358" y="5581539"/>
              <a:ext cx="480233" cy="416332"/>
            </a:xfrm>
            <a:prstGeom prst="rect">
              <a:avLst/>
            </a:prstGeom>
          </p:spPr>
        </p:pic>
      </p:grpSp>
      <p:grpSp>
        <p:nvGrpSpPr>
          <p:cNvPr id="22" name="Group 21">
            <a:extLst>
              <a:ext uri="{FF2B5EF4-FFF2-40B4-BE49-F238E27FC236}">
                <a16:creationId xmlns:a16="http://schemas.microsoft.com/office/drawing/2014/main" id="{524276AE-B889-455A-BE47-F79460CED9B9}"/>
              </a:ext>
            </a:extLst>
          </p:cNvPr>
          <p:cNvGrpSpPr/>
          <p:nvPr/>
        </p:nvGrpSpPr>
        <p:grpSpPr>
          <a:xfrm>
            <a:off x="8993907" y="4960803"/>
            <a:ext cx="1320535" cy="1115000"/>
            <a:chOff x="10332201" y="5027415"/>
            <a:chExt cx="1320535" cy="1115000"/>
          </a:xfrm>
        </p:grpSpPr>
        <p:sp>
          <p:nvSpPr>
            <p:cNvPr id="23" name="Rectangle 22">
              <a:extLst>
                <a:ext uri="{FF2B5EF4-FFF2-40B4-BE49-F238E27FC236}">
                  <a16:creationId xmlns:a16="http://schemas.microsoft.com/office/drawing/2014/main" id="{148B3377-E607-4AED-A024-1C99D8ED5903}"/>
                </a:ext>
              </a:extLst>
            </p:cNvPr>
            <p:cNvSpPr/>
            <p:nvPr/>
          </p:nvSpPr>
          <p:spPr bwMode="auto">
            <a:xfrm>
              <a:off x="10332201"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Intelligence</a:t>
              </a:r>
            </a:p>
          </p:txBody>
        </p:sp>
        <p:pic>
          <p:nvPicPr>
            <p:cNvPr id="24" name="Picture 6" descr="Related image">
              <a:hlinkClick r:id="rId8"/>
              <a:extLst>
                <a:ext uri="{FF2B5EF4-FFF2-40B4-BE49-F238E27FC236}">
                  <a16:creationId xmlns:a16="http://schemas.microsoft.com/office/drawing/2014/main" id="{F6DDF7F2-5444-46DE-ABED-85DD3FA91A64}"/>
                </a:ext>
              </a:extLst>
            </p:cNvPr>
            <p:cNvPicPr>
              <a:picLocks noChangeAspect="1" noChangeArrowheads="1"/>
            </p:cNvPicPr>
            <p:nvPr/>
          </p:nvPicPr>
          <p:blipFill rotWithShape="1">
            <a:blip r:embed="rId9" cstate="print">
              <a:biLevel thresh="25000"/>
              <a:extLst>
                <a:ext uri="{28A0092B-C50C-407E-A947-70E740481C1C}">
                  <a14:useLocalDpi xmlns:a14="http://schemas.microsoft.com/office/drawing/2010/main" val="0"/>
                </a:ext>
              </a:extLst>
            </a:blip>
            <a:srcRect t="15849" b="15314"/>
            <a:stretch/>
          </p:blipFill>
          <p:spPr bwMode="auto">
            <a:xfrm>
              <a:off x="10715125" y="5604879"/>
              <a:ext cx="554686" cy="38182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5" name="Group 24">
            <a:extLst>
              <a:ext uri="{FF2B5EF4-FFF2-40B4-BE49-F238E27FC236}">
                <a16:creationId xmlns:a16="http://schemas.microsoft.com/office/drawing/2014/main" id="{7CCF555C-B121-47A0-A0F3-46286C972150}"/>
              </a:ext>
            </a:extLst>
          </p:cNvPr>
          <p:cNvGrpSpPr/>
          <p:nvPr/>
        </p:nvGrpSpPr>
        <p:grpSpPr>
          <a:xfrm>
            <a:off x="7601409" y="4960803"/>
            <a:ext cx="1320535" cy="1115000"/>
            <a:chOff x="8939703" y="5027415"/>
            <a:chExt cx="1320535" cy="1115000"/>
          </a:xfrm>
        </p:grpSpPr>
        <p:sp>
          <p:nvSpPr>
            <p:cNvPr id="26" name="Rectangle 25">
              <a:extLst>
                <a:ext uri="{FF2B5EF4-FFF2-40B4-BE49-F238E27FC236}">
                  <a16:creationId xmlns:a16="http://schemas.microsoft.com/office/drawing/2014/main" id="{704D6403-B768-460C-9E79-7BE5499A42BA}"/>
                </a:ext>
              </a:extLst>
            </p:cNvPr>
            <p:cNvSpPr/>
            <p:nvPr/>
          </p:nvSpPr>
          <p:spPr bwMode="auto">
            <a:xfrm>
              <a:off x="8939703"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Analytics</a:t>
              </a:r>
            </a:p>
          </p:txBody>
        </p:sp>
        <p:pic>
          <p:nvPicPr>
            <p:cNvPr id="27" name="Picture 8" descr="Image result for azure stream analytics icon">
              <a:hlinkClick r:id="rId10"/>
              <a:extLst>
                <a:ext uri="{FF2B5EF4-FFF2-40B4-BE49-F238E27FC236}">
                  <a16:creationId xmlns:a16="http://schemas.microsoft.com/office/drawing/2014/main" id="{1BA7ABDA-3C52-4B07-9729-1A9F147F6117}"/>
                </a:ext>
              </a:extLst>
            </p:cNvPr>
            <p:cNvPicPr>
              <a:picLocks noChangeAspect="1" noChangeArrowheads="1"/>
            </p:cNvPicPr>
            <p:nvPr/>
          </p:nvPicPr>
          <p:blipFill rotWithShape="1">
            <a:blip r:embed="rId11" cstate="print">
              <a:biLevel thresh="25000"/>
              <a:extLst>
                <a:ext uri="{28A0092B-C50C-407E-A947-70E740481C1C}">
                  <a14:useLocalDpi xmlns:a14="http://schemas.microsoft.com/office/drawing/2010/main" val="0"/>
                </a:ext>
              </a:extLst>
            </a:blip>
            <a:srcRect t="7228" b="7991"/>
            <a:stretch/>
          </p:blipFill>
          <p:spPr bwMode="auto">
            <a:xfrm>
              <a:off x="9331510" y="5558159"/>
              <a:ext cx="536919" cy="4552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8" name="Group 27">
            <a:extLst>
              <a:ext uri="{FF2B5EF4-FFF2-40B4-BE49-F238E27FC236}">
                <a16:creationId xmlns:a16="http://schemas.microsoft.com/office/drawing/2014/main" id="{72F2A61A-7813-460C-9749-DB148153E1BC}"/>
              </a:ext>
            </a:extLst>
          </p:cNvPr>
          <p:cNvGrpSpPr/>
          <p:nvPr/>
        </p:nvGrpSpPr>
        <p:grpSpPr>
          <a:xfrm>
            <a:off x="6208910" y="4960803"/>
            <a:ext cx="1320535" cy="1115000"/>
            <a:chOff x="7547204" y="5027415"/>
            <a:chExt cx="1320535" cy="1115000"/>
          </a:xfrm>
        </p:grpSpPr>
        <p:sp>
          <p:nvSpPr>
            <p:cNvPr id="29" name="Rectangle 28">
              <a:extLst>
                <a:ext uri="{FF2B5EF4-FFF2-40B4-BE49-F238E27FC236}">
                  <a16:creationId xmlns:a16="http://schemas.microsoft.com/office/drawing/2014/main" id="{CB8551AB-F202-4DD0-BBAE-1E4DCD76260D}"/>
                </a:ext>
              </a:extLst>
            </p:cNvPr>
            <p:cNvSpPr/>
            <p:nvPr/>
          </p:nvSpPr>
          <p:spPr bwMode="auto">
            <a:xfrm>
              <a:off x="7547204"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IoT</a:t>
              </a:r>
            </a:p>
          </p:txBody>
        </p:sp>
        <p:pic>
          <p:nvPicPr>
            <p:cNvPr id="30" name="Picture 10" descr="Image result for azure IoT icon">
              <a:hlinkClick r:id="rId12"/>
              <a:extLst>
                <a:ext uri="{FF2B5EF4-FFF2-40B4-BE49-F238E27FC236}">
                  <a16:creationId xmlns:a16="http://schemas.microsoft.com/office/drawing/2014/main" id="{B46214FE-BBBA-4E0E-9121-EE9B9F07E848}"/>
                </a:ext>
              </a:extLst>
            </p:cNvPr>
            <p:cNvPicPr>
              <a:picLocks noChangeAspect="1" noChangeArrowheads="1"/>
            </p:cNvPicPr>
            <p:nvPr/>
          </p:nvPicPr>
          <p:blipFill rotWithShape="1">
            <a:blip r:embed="rId13" cstate="print">
              <a:biLevel thresh="25000"/>
              <a:extLst>
                <a:ext uri="{28A0092B-C50C-407E-A947-70E740481C1C}">
                  <a14:useLocalDpi xmlns:a14="http://schemas.microsoft.com/office/drawing/2010/main" val="0"/>
                </a:ext>
              </a:extLst>
            </a:blip>
            <a:srcRect l="23028" r="23306"/>
            <a:stretch/>
          </p:blipFill>
          <p:spPr bwMode="auto">
            <a:xfrm>
              <a:off x="8004847" y="5587321"/>
              <a:ext cx="405249" cy="39643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1" name="Group 30">
            <a:extLst>
              <a:ext uri="{FF2B5EF4-FFF2-40B4-BE49-F238E27FC236}">
                <a16:creationId xmlns:a16="http://schemas.microsoft.com/office/drawing/2014/main" id="{3392F266-D440-4526-9E22-2A3A4AA66171}"/>
              </a:ext>
            </a:extLst>
          </p:cNvPr>
          <p:cNvGrpSpPr/>
          <p:nvPr/>
        </p:nvGrpSpPr>
        <p:grpSpPr>
          <a:xfrm>
            <a:off x="4816412" y="4960803"/>
            <a:ext cx="1320535" cy="1115000"/>
            <a:chOff x="6154706" y="5027415"/>
            <a:chExt cx="1320535" cy="1115000"/>
          </a:xfrm>
        </p:grpSpPr>
        <p:sp>
          <p:nvSpPr>
            <p:cNvPr id="32" name="Rectangle 31">
              <a:extLst>
                <a:ext uri="{FF2B5EF4-FFF2-40B4-BE49-F238E27FC236}">
                  <a16:creationId xmlns:a16="http://schemas.microsoft.com/office/drawing/2014/main" id="{7A12D182-4CAA-416E-B26D-A24D78EB78AE}"/>
                </a:ext>
              </a:extLst>
            </p:cNvPr>
            <p:cNvSpPr/>
            <p:nvPr/>
          </p:nvSpPr>
          <p:spPr bwMode="auto">
            <a:xfrm>
              <a:off x="6154706"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Security</a:t>
              </a:r>
            </a:p>
          </p:txBody>
        </p:sp>
        <p:pic>
          <p:nvPicPr>
            <p:cNvPr id="33" name="Picture 12" descr="Image result for azure active directory icon">
              <a:hlinkClick r:id="rId14"/>
              <a:extLst>
                <a:ext uri="{FF2B5EF4-FFF2-40B4-BE49-F238E27FC236}">
                  <a16:creationId xmlns:a16="http://schemas.microsoft.com/office/drawing/2014/main" id="{CEF9978A-6C92-464F-9415-4C3CC13EF845}"/>
                </a:ext>
              </a:extLst>
            </p:cNvPr>
            <p:cNvPicPr>
              <a:picLocks noChangeAspect="1" noChangeArrowheads="1"/>
            </p:cNvPicPr>
            <p:nvPr/>
          </p:nvPicPr>
          <p:blipFill>
            <a:blip r:embed="rId15" cstate="print">
              <a:biLevel thresh="50000"/>
              <a:extLst>
                <a:ext uri="{28A0092B-C50C-407E-A947-70E740481C1C}">
                  <a14:useLocalDpi xmlns:a14="http://schemas.microsoft.com/office/drawing/2010/main" val="0"/>
                </a:ext>
              </a:extLst>
            </a:blip>
            <a:srcRect/>
            <a:stretch>
              <a:fillRect/>
            </a:stretch>
          </p:blipFill>
          <p:spPr bwMode="auto">
            <a:xfrm>
              <a:off x="6592776" y="5568979"/>
              <a:ext cx="444394" cy="44439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4" name="Group 33">
            <a:extLst>
              <a:ext uri="{FF2B5EF4-FFF2-40B4-BE49-F238E27FC236}">
                <a16:creationId xmlns:a16="http://schemas.microsoft.com/office/drawing/2014/main" id="{789836DD-21BB-4E82-B176-27ED45374BB6}"/>
              </a:ext>
            </a:extLst>
          </p:cNvPr>
          <p:cNvGrpSpPr/>
          <p:nvPr/>
        </p:nvGrpSpPr>
        <p:grpSpPr>
          <a:xfrm>
            <a:off x="2019432" y="2121479"/>
            <a:ext cx="2738838" cy="1302436"/>
            <a:chOff x="3357726" y="2352809"/>
            <a:chExt cx="2738838" cy="1302436"/>
          </a:xfrm>
        </p:grpSpPr>
        <p:sp>
          <p:nvSpPr>
            <p:cNvPr id="35" name="Rectangle 34">
              <a:extLst>
                <a:ext uri="{FF2B5EF4-FFF2-40B4-BE49-F238E27FC236}">
                  <a16:creationId xmlns:a16="http://schemas.microsoft.com/office/drawing/2014/main" id="{9CFA7FFA-E749-4267-9B22-52F26C2EABD9}"/>
                </a:ext>
              </a:extLst>
            </p:cNvPr>
            <p:cNvSpPr/>
            <p:nvPr/>
          </p:nvSpPr>
          <p:spPr bwMode="auto">
            <a:xfrm>
              <a:off x="3357726"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Event Grid</a:t>
              </a:r>
            </a:p>
          </p:txBody>
        </p:sp>
        <p:sp>
          <p:nvSpPr>
            <p:cNvPr id="36" name="Rectangle 35">
              <a:extLst>
                <a:ext uri="{FF2B5EF4-FFF2-40B4-BE49-F238E27FC236}">
                  <a16:creationId xmlns:a16="http://schemas.microsoft.com/office/drawing/2014/main" id="{D9E1C386-0A3A-4BCF-AD0A-894DB1BEF95F}"/>
                </a:ext>
              </a:extLst>
            </p:cNvPr>
            <p:cNvSpPr/>
            <p:nvPr/>
          </p:nvSpPr>
          <p:spPr bwMode="auto">
            <a:xfrm>
              <a:off x="3357726"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lang="en-US" sz="1400" dirty="0">
                  <a:solidFill>
                    <a:schemeClr val="tx1"/>
                  </a:solidFill>
                </a:rPr>
                <a:t>Manage all events that can trigger code or logic</a:t>
              </a:r>
            </a:p>
          </p:txBody>
        </p:sp>
        <p:pic>
          <p:nvPicPr>
            <p:cNvPr id="37" name="Picture 14" descr="Image result for azure event grid">
              <a:extLst>
                <a:ext uri="{FF2B5EF4-FFF2-40B4-BE49-F238E27FC236}">
                  <a16:creationId xmlns:a16="http://schemas.microsoft.com/office/drawing/2014/main" id="{2401A436-1040-4A32-8A47-3952623CA956}"/>
                </a:ext>
              </a:extLst>
            </p:cNvPr>
            <p:cNvPicPr>
              <a:picLocks noChangeAspect="1" noChangeArrowheads="1"/>
            </p:cNvPicPr>
            <p:nvPr/>
          </p:nvPicPr>
          <p:blipFill>
            <a:blip r:embed="rId16" cstate="print">
              <a:biLevel thresh="25000"/>
              <a:extLst>
                <a:ext uri="{28A0092B-C50C-407E-A947-70E740481C1C}">
                  <a14:useLocalDpi xmlns:a14="http://schemas.microsoft.com/office/drawing/2010/main" val="0"/>
                </a:ext>
              </a:extLst>
            </a:blip>
            <a:srcRect/>
            <a:stretch>
              <a:fillRect/>
            </a:stretch>
          </p:blipFill>
          <p:spPr bwMode="auto">
            <a:xfrm>
              <a:off x="3451304" y="2481293"/>
              <a:ext cx="643699" cy="33794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8" name="Group 37">
            <a:extLst>
              <a:ext uri="{FF2B5EF4-FFF2-40B4-BE49-F238E27FC236}">
                <a16:creationId xmlns:a16="http://schemas.microsoft.com/office/drawing/2014/main" id="{9FC304AC-9E86-41BA-9882-FE1268C242EB}"/>
              </a:ext>
            </a:extLst>
          </p:cNvPr>
          <p:cNvGrpSpPr/>
          <p:nvPr/>
        </p:nvGrpSpPr>
        <p:grpSpPr>
          <a:xfrm>
            <a:off x="7609220" y="2121479"/>
            <a:ext cx="2738838" cy="1302436"/>
            <a:chOff x="8947514" y="2352809"/>
            <a:chExt cx="2738838" cy="1302436"/>
          </a:xfrm>
        </p:grpSpPr>
        <p:sp>
          <p:nvSpPr>
            <p:cNvPr id="39" name="Rectangle 38">
              <a:extLst>
                <a:ext uri="{FF2B5EF4-FFF2-40B4-BE49-F238E27FC236}">
                  <a16:creationId xmlns:a16="http://schemas.microsoft.com/office/drawing/2014/main" id="{E3BBECC6-DD02-45F8-8C7C-988C7FD5D014}"/>
                </a:ext>
              </a:extLst>
            </p:cNvPr>
            <p:cNvSpPr/>
            <p:nvPr/>
          </p:nvSpPr>
          <p:spPr bwMode="auto">
            <a:xfrm>
              <a:off x="8947514"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Functions</a:t>
              </a:r>
            </a:p>
          </p:txBody>
        </p:sp>
        <p:sp>
          <p:nvSpPr>
            <p:cNvPr id="40" name="Rectangle 39">
              <a:extLst>
                <a:ext uri="{FF2B5EF4-FFF2-40B4-BE49-F238E27FC236}">
                  <a16:creationId xmlns:a16="http://schemas.microsoft.com/office/drawing/2014/main" id="{7F13D2EE-D1FB-4F28-98AC-6BC42CBE39B6}"/>
                </a:ext>
              </a:extLst>
            </p:cNvPr>
            <p:cNvSpPr/>
            <p:nvPr/>
          </p:nvSpPr>
          <p:spPr bwMode="auto">
            <a:xfrm>
              <a:off x="8947514"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lang="en-US" sz="1400" dirty="0">
                  <a:solidFill>
                    <a:schemeClr val="tx1"/>
                  </a:solidFill>
                </a:rPr>
                <a:t>Execute your code based on events you specify</a:t>
              </a:r>
            </a:p>
          </p:txBody>
        </p:sp>
        <p:grpSp>
          <p:nvGrpSpPr>
            <p:cNvPr id="41" name="Group 40">
              <a:extLst>
                <a:ext uri="{FF2B5EF4-FFF2-40B4-BE49-F238E27FC236}">
                  <a16:creationId xmlns:a16="http://schemas.microsoft.com/office/drawing/2014/main" id="{6E7D043F-BAB0-42CD-9B60-654E9F04FDCF}"/>
                </a:ext>
              </a:extLst>
            </p:cNvPr>
            <p:cNvGrpSpPr/>
            <p:nvPr/>
          </p:nvGrpSpPr>
          <p:grpSpPr>
            <a:xfrm>
              <a:off x="9132925" y="2492077"/>
              <a:ext cx="471966" cy="315139"/>
              <a:chOff x="6795675" y="2984792"/>
              <a:chExt cx="651897" cy="435283"/>
            </a:xfrm>
            <a:solidFill>
              <a:schemeClr val="bg1"/>
            </a:solidFill>
          </p:grpSpPr>
          <p:sp>
            <p:nvSpPr>
              <p:cNvPr id="42" name="Freeform 18">
                <a:extLst>
                  <a:ext uri="{FF2B5EF4-FFF2-40B4-BE49-F238E27FC236}">
                    <a16:creationId xmlns:a16="http://schemas.microsoft.com/office/drawing/2014/main" id="{A14CF7A7-2026-4184-A551-40553C7E0461}"/>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noFill/>
              </a:ln>
            </p:spPr>
            <p:txBody>
              <a:bodyPr vert="horz" wrap="square" lIns="89604" tIns="44802" rIns="89604" bIns="44802" numCol="1" anchor="t" anchorCtr="0" compatLnSpc="1">
                <a:prstTxWarp prst="textNoShape">
                  <a:avLst/>
                </a:prstTxWarp>
              </a:bodyPr>
              <a:lstStyle/>
              <a:p>
                <a:pPr marL="0" marR="0" lvl="0" indent="0" algn="l"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lin ang="5400000" scaled="0"/>
                  </a:gradFill>
                  <a:effectLst/>
                  <a:uLnTx/>
                  <a:uFillTx/>
                  <a:latin typeface="Segoe UI"/>
                  <a:ea typeface="+mn-ea"/>
                  <a:cs typeface="+mn-cs"/>
                </a:endParaRPr>
              </a:p>
            </p:txBody>
          </p:sp>
          <p:grpSp>
            <p:nvGrpSpPr>
              <p:cNvPr id="43" name="Group 42">
                <a:extLst>
                  <a:ext uri="{FF2B5EF4-FFF2-40B4-BE49-F238E27FC236}">
                    <a16:creationId xmlns:a16="http://schemas.microsoft.com/office/drawing/2014/main" id="{1046DC28-2883-4AD7-B357-2D18CD090CC6}"/>
                  </a:ext>
                </a:extLst>
              </p:cNvPr>
              <p:cNvGrpSpPr/>
              <p:nvPr/>
            </p:nvGrpSpPr>
            <p:grpSpPr>
              <a:xfrm>
                <a:off x="6795675" y="3059346"/>
                <a:ext cx="141873" cy="271583"/>
                <a:chOff x="3016688" y="2176623"/>
                <a:chExt cx="166688" cy="319087"/>
              </a:xfrm>
              <a:grpFill/>
            </p:grpSpPr>
            <p:cxnSp>
              <p:nvCxnSpPr>
                <p:cNvPr id="47" name="Straight Connector 46">
                  <a:extLst>
                    <a:ext uri="{FF2B5EF4-FFF2-40B4-BE49-F238E27FC236}">
                      <a16:creationId xmlns:a16="http://schemas.microsoft.com/office/drawing/2014/main" id="{5C058DFC-B504-4110-BFAE-6A42FDBF586A}"/>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D81745B4-F938-4064-AEDF-1272121D1857}"/>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4" name="Group 43">
                <a:extLst>
                  <a:ext uri="{FF2B5EF4-FFF2-40B4-BE49-F238E27FC236}">
                    <a16:creationId xmlns:a16="http://schemas.microsoft.com/office/drawing/2014/main" id="{F5CFAE98-373E-4D43-9CEC-9EEE78B7FCD5}"/>
                  </a:ext>
                </a:extLst>
              </p:cNvPr>
              <p:cNvGrpSpPr/>
              <p:nvPr/>
            </p:nvGrpSpPr>
            <p:grpSpPr>
              <a:xfrm flipH="1">
                <a:off x="7305699" y="3059346"/>
                <a:ext cx="141873" cy="271583"/>
                <a:chOff x="3016688" y="2176623"/>
                <a:chExt cx="166688" cy="319087"/>
              </a:xfrm>
              <a:grpFill/>
            </p:grpSpPr>
            <p:cxnSp>
              <p:nvCxnSpPr>
                <p:cNvPr id="45" name="Straight Connector 44">
                  <a:extLst>
                    <a:ext uri="{FF2B5EF4-FFF2-40B4-BE49-F238E27FC236}">
                      <a16:creationId xmlns:a16="http://schemas.microsoft.com/office/drawing/2014/main" id="{90DE62F6-C059-4863-99A2-1684BC561492}"/>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E0AEBE2-8C4B-4DEB-81C9-DEAAD6470011}"/>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grpSp>
        <p:nvGrpSpPr>
          <p:cNvPr id="49" name="Group 48">
            <a:extLst>
              <a:ext uri="{FF2B5EF4-FFF2-40B4-BE49-F238E27FC236}">
                <a16:creationId xmlns:a16="http://schemas.microsoft.com/office/drawing/2014/main" id="{B10EF9A7-1739-44F8-A907-EB40D6B1C4C6}"/>
              </a:ext>
            </a:extLst>
          </p:cNvPr>
          <p:cNvGrpSpPr/>
          <p:nvPr/>
        </p:nvGrpSpPr>
        <p:grpSpPr>
          <a:xfrm>
            <a:off x="2019432" y="3495285"/>
            <a:ext cx="2738838" cy="1302436"/>
            <a:chOff x="3357726" y="3561897"/>
            <a:chExt cx="2738838" cy="1302436"/>
          </a:xfrm>
        </p:grpSpPr>
        <p:grpSp>
          <p:nvGrpSpPr>
            <p:cNvPr id="50" name="Group 49">
              <a:extLst>
                <a:ext uri="{FF2B5EF4-FFF2-40B4-BE49-F238E27FC236}">
                  <a16:creationId xmlns:a16="http://schemas.microsoft.com/office/drawing/2014/main" id="{988413E0-55E5-446D-A278-16C0EBF16573}"/>
                </a:ext>
              </a:extLst>
            </p:cNvPr>
            <p:cNvGrpSpPr/>
            <p:nvPr/>
          </p:nvGrpSpPr>
          <p:grpSpPr>
            <a:xfrm>
              <a:off x="3357726" y="3561897"/>
              <a:ext cx="2738838" cy="1302436"/>
              <a:chOff x="3357726" y="2352809"/>
              <a:chExt cx="2738838" cy="1302436"/>
            </a:xfrm>
          </p:grpSpPr>
          <p:sp>
            <p:nvSpPr>
              <p:cNvPr id="52" name="Rectangle 51">
                <a:extLst>
                  <a:ext uri="{FF2B5EF4-FFF2-40B4-BE49-F238E27FC236}">
                    <a16:creationId xmlns:a16="http://schemas.microsoft.com/office/drawing/2014/main" id="{C0036F6C-0C67-4339-B9F9-313023B58DBB}"/>
                  </a:ext>
                </a:extLst>
              </p:cNvPr>
              <p:cNvSpPr/>
              <p:nvPr/>
            </p:nvSpPr>
            <p:spPr bwMode="auto">
              <a:xfrm>
                <a:off x="3357726"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API Management</a:t>
                </a:r>
              </a:p>
            </p:txBody>
          </p:sp>
          <p:sp>
            <p:nvSpPr>
              <p:cNvPr id="53" name="Rectangle 52">
                <a:extLst>
                  <a:ext uri="{FF2B5EF4-FFF2-40B4-BE49-F238E27FC236}">
                    <a16:creationId xmlns:a16="http://schemas.microsoft.com/office/drawing/2014/main" id="{3C0A688D-041D-466B-BC1F-63FC673A9CAE}"/>
                  </a:ext>
                </a:extLst>
              </p:cNvPr>
              <p:cNvSpPr/>
              <p:nvPr/>
            </p:nvSpPr>
            <p:spPr bwMode="auto">
              <a:xfrm>
                <a:off x="3357726"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en-US" sz="1400" dirty="0">
                    <a:solidFill>
                      <a:schemeClr val="tx1"/>
                    </a:solidFill>
                  </a:rPr>
                  <a:t>Scalable API gateway for securing, publishing, and analyzing APIs </a:t>
                </a:r>
              </a:p>
            </p:txBody>
          </p:sp>
        </p:grpSp>
        <p:pic>
          <p:nvPicPr>
            <p:cNvPr id="51" name="Picture 50">
              <a:extLst>
                <a:ext uri="{FF2B5EF4-FFF2-40B4-BE49-F238E27FC236}">
                  <a16:creationId xmlns:a16="http://schemas.microsoft.com/office/drawing/2014/main" id="{C925CA26-DE3A-428E-AA97-87E585675006}"/>
                </a:ext>
              </a:extLst>
            </p:cNvPr>
            <p:cNvPicPr>
              <a:picLocks noChangeAspect="1"/>
            </p:cNvPicPr>
            <p:nvPr/>
          </p:nvPicPr>
          <p:blipFill>
            <a:blip r:embed="rId17"/>
            <a:stretch>
              <a:fillRect/>
            </a:stretch>
          </p:blipFill>
          <p:spPr>
            <a:xfrm>
              <a:off x="3528311" y="3613892"/>
              <a:ext cx="489683" cy="489683"/>
            </a:xfrm>
            <a:prstGeom prst="rect">
              <a:avLst/>
            </a:prstGeom>
          </p:spPr>
        </p:pic>
      </p:grpSp>
      <p:grpSp>
        <p:nvGrpSpPr>
          <p:cNvPr id="54" name="Group 53">
            <a:extLst>
              <a:ext uri="{FF2B5EF4-FFF2-40B4-BE49-F238E27FC236}">
                <a16:creationId xmlns:a16="http://schemas.microsoft.com/office/drawing/2014/main" id="{EA338E0B-4731-454F-ADCA-7C06FEF2BA35}"/>
              </a:ext>
            </a:extLst>
          </p:cNvPr>
          <p:cNvGrpSpPr/>
          <p:nvPr/>
        </p:nvGrpSpPr>
        <p:grpSpPr>
          <a:xfrm>
            <a:off x="4814326" y="3495285"/>
            <a:ext cx="2738838" cy="1302436"/>
            <a:chOff x="6152620" y="3561897"/>
            <a:chExt cx="2738838" cy="1302436"/>
          </a:xfrm>
        </p:grpSpPr>
        <p:sp>
          <p:nvSpPr>
            <p:cNvPr id="55" name="Rectangle 54">
              <a:extLst>
                <a:ext uri="{FF2B5EF4-FFF2-40B4-BE49-F238E27FC236}">
                  <a16:creationId xmlns:a16="http://schemas.microsoft.com/office/drawing/2014/main" id="{262F268D-A589-4BD7-B640-15412E22FE68}"/>
                </a:ext>
              </a:extLst>
            </p:cNvPr>
            <p:cNvSpPr/>
            <p:nvPr/>
          </p:nvSpPr>
          <p:spPr bwMode="auto">
            <a:xfrm>
              <a:off x="6152620" y="3561897"/>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Container Instances</a:t>
              </a:r>
            </a:p>
          </p:txBody>
        </p:sp>
        <p:sp>
          <p:nvSpPr>
            <p:cNvPr id="56" name="Rectangle 55">
              <a:extLst>
                <a:ext uri="{FF2B5EF4-FFF2-40B4-BE49-F238E27FC236}">
                  <a16:creationId xmlns:a16="http://schemas.microsoft.com/office/drawing/2014/main" id="{2A832B6B-9868-46F7-BF0E-30B809FAB5B5}"/>
                </a:ext>
              </a:extLst>
            </p:cNvPr>
            <p:cNvSpPr/>
            <p:nvPr/>
          </p:nvSpPr>
          <p:spPr bwMode="auto">
            <a:xfrm>
              <a:off x="6152620" y="4155573"/>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en-US" sz="1400" dirty="0">
                  <a:solidFill>
                    <a:schemeClr val="tx1"/>
                  </a:solidFill>
                </a:rPr>
                <a:t>Run application containers in the cloud with a single command</a:t>
              </a:r>
            </a:p>
          </p:txBody>
        </p:sp>
        <p:pic>
          <p:nvPicPr>
            <p:cNvPr id="57" name="Picture 56">
              <a:extLst>
                <a:ext uri="{FF2B5EF4-FFF2-40B4-BE49-F238E27FC236}">
                  <a16:creationId xmlns:a16="http://schemas.microsoft.com/office/drawing/2014/main" id="{468356A7-34BC-4229-8AAC-9FFF22F3836C}"/>
                </a:ext>
              </a:extLst>
            </p:cNvPr>
            <p:cNvPicPr>
              <a:picLocks noChangeAspect="1"/>
            </p:cNvPicPr>
            <p:nvPr/>
          </p:nvPicPr>
          <p:blipFill>
            <a:blip r:embed="rId18"/>
            <a:stretch>
              <a:fillRect/>
            </a:stretch>
          </p:blipFill>
          <p:spPr>
            <a:xfrm>
              <a:off x="6447901" y="3638484"/>
              <a:ext cx="424281" cy="424281"/>
            </a:xfrm>
            <a:prstGeom prst="rect">
              <a:avLst/>
            </a:prstGeom>
          </p:spPr>
        </p:pic>
      </p:grpSp>
      <p:grpSp>
        <p:nvGrpSpPr>
          <p:cNvPr id="58" name="Group 57">
            <a:extLst>
              <a:ext uri="{FF2B5EF4-FFF2-40B4-BE49-F238E27FC236}">
                <a16:creationId xmlns:a16="http://schemas.microsoft.com/office/drawing/2014/main" id="{F023C819-5F26-4CE1-A8A1-BFEFCAC6AAAD}"/>
              </a:ext>
            </a:extLst>
          </p:cNvPr>
          <p:cNvGrpSpPr/>
          <p:nvPr/>
        </p:nvGrpSpPr>
        <p:grpSpPr>
          <a:xfrm>
            <a:off x="7609220" y="3495285"/>
            <a:ext cx="2738838" cy="1302436"/>
            <a:chOff x="8947514" y="3561897"/>
            <a:chExt cx="2738838" cy="1302436"/>
          </a:xfrm>
        </p:grpSpPr>
        <p:grpSp>
          <p:nvGrpSpPr>
            <p:cNvPr id="59" name="Group 58">
              <a:extLst>
                <a:ext uri="{FF2B5EF4-FFF2-40B4-BE49-F238E27FC236}">
                  <a16:creationId xmlns:a16="http://schemas.microsoft.com/office/drawing/2014/main" id="{802CEA19-2E21-475B-910B-00163A174E98}"/>
                </a:ext>
              </a:extLst>
            </p:cNvPr>
            <p:cNvGrpSpPr/>
            <p:nvPr/>
          </p:nvGrpSpPr>
          <p:grpSpPr>
            <a:xfrm>
              <a:off x="8947514" y="3561897"/>
              <a:ext cx="2738838" cy="1302436"/>
              <a:chOff x="8947514" y="2352809"/>
              <a:chExt cx="2738838" cy="1302436"/>
            </a:xfrm>
          </p:grpSpPr>
          <p:sp>
            <p:nvSpPr>
              <p:cNvPr id="61" name="Rectangle 60">
                <a:extLst>
                  <a:ext uri="{FF2B5EF4-FFF2-40B4-BE49-F238E27FC236}">
                    <a16:creationId xmlns:a16="http://schemas.microsoft.com/office/drawing/2014/main" id="{EB77438E-57C0-4B6D-874C-EB7C2E950D4B}"/>
                  </a:ext>
                </a:extLst>
              </p:cNvPr>
              <p:cNvSpPr/>
              <p:nvPr/>
            </p:nvSpPr>
            <p:spPr bwMode="auto">
              <a:xfrm>
                <a:off x="8947514"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Application Insights</a:t>
                </a:r>
              </a:p>
            </p:txBody>
          </p:sp>
          <p:sp>
            <p:nvSpPr>
              <p:cNvPr id="62" name="Rectangle 61">
                <a:extLst>
                  <a:ext uri="{FF2B5EF4-FFF2-40B4-BE49-F238E27FC236}">
                    <a16:creationId xmlns:a16="http://schemas.microsoft.com/office/drawing/2014/main" id="{44CF7757-B78D-469B-AB9B-DBA031727A55}"/>
                  </a:ext>
                </a:extLst>
              </p:cNvPr>
              <p:cNvSpPr/>
              <p:nvPr/>
            </p:nvSpPr>
            <p:spPr bwMode="auto">
              <a:xfrm>
                <a:off x="8947514"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fr-FR" sz="1400" dirty="0">
                    <a:solidFill>
                      <a:schemeClr val="tx1"/>
                    </a:solidFill>
                  </a:rPr>
                  <a:t>Extensible Application Performance Management service</a:t>
                </a:r>
                <a:endParaRPr lang="en-US" sz="1400" dirty="0">
                  <a:solidFill>
                    <a:schemeClr val="tx1"/>
                  </a:solidFill>
                </a:endParaRPr>
              </a:p>
            </p:txBody>
          </p:sp>
        </p:grpSp>
        <p:pic>
          <p:nvPicPr>
            <p:cNvPr id="60" name="Picture 59">
              <a:extLst>
                <a:ext uri="{FF2B5EF4-FFF2-40B4-BE49-F238E27FC236}">
                  <a16:creationId xmlns:a16="http://schemas.microsoft.com/office/drawing/2014/main" id="{A0BED9A7-DBCE-4155-8843-491BC83B8DFE}"/>
                </a:ext>
              </a:extLst>
            </p:cNvPr>
            <p:cNvPicPr>
              <a:picLocks noChangeAspect="1"/>
            </p:cNvPicPr>
            <p:nvPr/>
          </p:nvPicPr>
          <p:blipFill>
            <a:blip r:embed="rId19"/>
            <a:stretch>
              <a:fillRect/>
            </a:stretch>
          </p:blipFill>
          <p:spPr>
            <a:xfrm>
              <a:off x="9222222" y="3629544"/>
              <a:ext cx="293370" cy="442160"/>
            </a:xfrm>
            <a:prstGeom prst="rect">
              <a:avLst/>
            </a:prstGeom>
          </p:spPr>
        </p:pic>
      </p:grpSp>
    </p:spTree>
    <p:extLst>
      <p:ext uri="{BB962C8B-B14F-4D97-AF65-F5344CB8AC3E}">
        <p14:creationId xmlns:p14="http://schemas.microsoft.com/office/powerpoint/2010/main" val="30877524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a:t>Azure Serverless Components</a:t>
            </a:r>
          </a:p>
        </p:txBody>
      </p:sp>
      <p:grpSp>
        <p:nvGrpSpPr>
          <p:cNvPr id="9" name="Group 8">
            <a:extLst>
              <a:ext uri="{FF2B5EF4-FFF2-40B4-BE49-F238E27FC236}">
                <a16:creationId xmlns:a16="http://schemas.microsoft.com/office/drawing/2014/main" id="{01C07370-93F9-4248-84DE-5EDFA8FEBCB5}"/>
              </a:ext>
            </a:extLst>
          </p:cNvPr>
          <p:cNvGrpSpPr/>
          <p:nvPr/>
        </p:nvGrpSpPr>
        <p:grpSpPr>
          <a:xfrm>
            <a:off x="457403" y="1551977"/>
            <a:ext cx="2587171" cy="4694226"/>
            <a:chOff x="465758" y="1582329"/>
            <a:chExt cx="2639424" cy="4789034"/>
          </a:xfrm>
        </p:grpSpPr>
        <p:sp>
          <p:nvSpPr>
            <p:cNvPr id="123" name="Rectangle 122"/>
            <p:cNvSpPr/>
            <p:nvPr/>
          </p:nvSpPr>
          <p:spPr bwMode="auto">
            <a:xfrm>
              <a:off x="465758" y="1582329"/>
              <a:ext cx="2639424" cy="4789034"/>
            </a:xfrm>
            <a:prstGeom prst="rect">
              <a:avLst/>
            </a:prstGeom>
            <a:solidFill>
              <a:schemeClr val="bg1"/>
            </a:solidFill>
            <a:ln w="28575">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268851" rIns="179208" bIns="143366" numCol="1" spcCol="0" rtlCol="0" fromWordArt="0" anchor="t" anchorCtr="0" forceAA="0" compatLnSpc="1">
              <a:prstTxWarp prst="textNoShape">
                <a:avLst/>
              </a:prstTxWarp>
              <a:noAutofit/>
            </a:bodyPr>
            <a:lstStyle/>
            <a:p>
              <a:pPr algn="ctr" defTabSz="913587" fontAlgn="base">
                <a:lnSpc>
                  <a:spcPct val="90000"/>
                </a:lnSpc>
                <a:spcBef>
                  <a:spcPct val="0"/>
                </a:spcBef>
                <a:spcAft>
                  <a:spcPct val="0"/>
                </a:spcAft>
                <a:defRPr/>
              </a:pPr>
              <a:r>
                <a:rPr lang="en-US" sz="1961" b="1">
                  <a:gradFill>
                    <a:gsLst>
                      <a:gs pos="0">
                        <a:srgbClr val="353535"/>
                      </a:gs>
                      <a:gs pos="100000">
                        <a:srgbClr val="353535"/>
                      </a:gs>
                    </a:gsLst>
                    <a:lin ang="5400000" scaled="0"/>
                  </a:gradFill>
                  <a:latin typeface="Segoe UI"/>
                  <a:ea typeface="Segoe UI" pitchFamily="34" charset="0"/>
                  <a:cs typeface="Segoe UI" pitchFamily="34" charset="0"/>
                </a:rPr>
                <a:t>Development</a:t>
              </a:r>
            </a:p>
          </p:txBody>
        </p:sp>
        <p:sp>
          <p:nvSpPr>
            <p:cNvPr id="106" name="Rectangle 105"/>
            <p:cNvSpPr/>
            <p:nvPr/>
          </p:nvSpPr>
          <p:spPr bwMode="auto">
            <a:xfrm>
              <a:off x="600126" y="3946199"/>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06554" tIns="143366" rIns="179208" bIns="143366" numCol="1" spcCol="0" rtlCol="0" fromWordArt="0" anchor="ctr" anchorCtr="0" forceAA="0" compatLnSpc="1">
              <a:prstTxWarp prst="textNoShape">
                <a:avLst/>
              </a:prstTxWarp>
              <a:noAutofit/>
            </a:bodyPr>
            <a:lstStyle/>
            <a:p>
              <a:pPr defTabSz="913587" fontAlgn="base">
                <a:lnSpc>
                  <a:spcPct val="90000"/>
                </a:lnSpc>
                <a:spcBef>
                  <a:spcPct val="0"/>
                </a:spcBef>
                <a:spcAft>
                  <a:spcPct val="0"/>
                </a:spcAft>
                <a:defRPr/>
              </a:pPr>
              <a:r>
                <a:rPr lang="en-US" sz="1567" kern="0" dirty="0">
                  <a:gradFill>
                    <a:gsLst>
                      <a:gs pos="0">
                        <a:srgbClr val="FFFFFF"/>
                      </a:gs>
                      <a:gs pos="100000">
                        <a:srgbClr val="FFFFFF"/>
                      </a:gs>
                    </a:gsLst>
                    <a:lin ang="5400000" scaled="0"/>
                  </a:gradFill>
                  <a:latin typeface="Segoe UI"/>
                  <a:cs typeface="Segoe UI" pitchFamily="34" charset="0"/>
                </a:rPr>
                <a:t>Local Development</a:t>
              </a:r>
            </a:p>
          </p:txBody>
        </p:sp>
        <p:sp>
          <p:nvSpPr>
            <p:cNvPr id="104" name="Rectangle 103"/>
            <p:cNvSpPr/>
            <p:nvPr/>
          </p:nvSpPr>
          <p:spPr bwMode="auto">
            <a:xfrm>
              <a:off x="600126" y="4726362"/>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06554" tIns="143366" rIns="179208" bIns="143366" numCol="1" spcCol="0" rtlCol="0" fromWordArt="0" anchor="ctr" anchorCtr="0" forceAA="0" compatLnSpc="1">
              <a:prstTxWarp prst="textNoShape">
                <a:avLst/>
              </a:prstTxWarp>
              <a:noAutofit/>
            </a:bodyPr>
            <a:lstStyle/>
            <a:p>
              <a:pPr defTabSz="913587" fontAlgn="base">
                <a:lnSpc>
                  <a:spcPct val="90000"/>
                </a:lnSpc>
                <a:spcBef>
                  <a:spcPct val="0"/>
                </a:spcBef>
                <a:spcAft>
                  <a:spcPct val="0"/>
                </a:spcAft>
                <a:defRPr/>
              </a:pPr>
              <a:r>
                <a:rPr lang="en-US" sz="1567" kern="0" dirty="0">
                  <a:gradFill>
                    <a:gsLst>
                      <a:gs pos="0">
                        <a:srgbClr val="FFFFFF"/>
                      </a:gs>
                      <a:gs pos="100000">
                        <a:srgbClr val="FFFFFF"/>
                      </a:gs>
                    </a:gsLst>
                    <a:lin ang="5400000" scaled="0"/>
                  </a:gradFill>
                  <a:latin typeface="Segoe UI"/>
                  <a:cs typeface="Segoe UI" pitchFamily="34" charset="0"/>
                </a:rPr>
                <a:t>Monitoring</a:t>
              </a:r>
            </a:p>
          </p:txBody>
        </p:sp>
        <p:sp>
          <p:nvSpPr>
            <p:cNvPr id="105" name="Rectangle 104"/>
            <p:cNvSpPr/>
            <p:nvPr/>
          </p:nvSpPr>
          <p:spPr bwMode="auto">
            <a:xfrm>
              <a:off x="600126" y="2389033"/>
              <a:ext cx="2370688" cy="75515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06554" tIns="143366" rIns="179208" bIns="143366" numCol="1" spcCol="0" rtlCol="0" fromWordArt="0" anchor="ctr" anchorCtr="0" forceAA="0" compatLnSpc="1">
              <a:prstTxWarp prst="textNoShape">
                <a:avLst/>
              </a:prstTxWarp>
              <a:noAutofit/>
            </a:bodyPr>
            <a:lstStyle/>
            <a:p>
              <a:pPr defTabSz="913587" fontAlgn="base">
                <a:lnSpc>
                  <a:spcPct val="90000"/>
                </a:lnSpc>
                <a:spcBef>
                  <a:spcPct val="0"/>
                </a:spcBef>
                <a:spcAft>
                  <a:spcPct val="0"/>
                </a:spcAft>
                <a:defRPr/>
              </a:pPr>
              <a:r>
                <a:rPr lang="en-US" sz="1567" kern="0">
                  <a:gradFill>
                    <a:gsLst>
                      <a:gs pos="0">
                        <a:srgbClr val="FFFFFF"/>
                      </a:gs>
                      <a:gs pos="100000">
                        <a:srgbClr val="FFFFFF"/>
                      </a:gs>
                    </a:gsLst>
                    <a:lin ang="5400000" scaled="0"/>
                  </a:gradFill>
                  <a:latin typeface="Segoe UI"/>
                  <a:cs typeface="Segoe UI" pitchFamily="34" charset="0"/>
                </a:rPr>
                <a:t>IDE support</a:t>
              </a:r>
            </a:p>
          </p:txBody>
        </p:sp>
        <p:sp>
          <p:nvSpPr>
            <p:cNvPr id="107" name="Rectangle 106"/>
            <p:cNvSpPr/>
            <p:nvPr/>
          </p:nvSpPr>
          <p:spPr bwMode="auto">
            <a:xfrm>
              <a:off x="600126" y="3168448"/>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06554" tIns="143366" rIns="179208" bIns="143366" numCol="1" spcCol="0" rtlCol="0" fromWordArt="0" anchor="ctr" anchorCtr="0" forceAA="0" compatLnSpc="1">
              <a:prstTxWarp prst="textNoShape">
                <a:avLst/>
              </a:prstTxWarp>
              <a:noAutofit/>
            </a:bodyPr>
            <a:lstStyle/>
            <a:p>
              <a:pPr defTabSz="913587" fontAlgn="base">
                <a:lnSpc>
                  <a:spcPct val="90000"/>
                </a:lnSpc>
                <a:spcBef>
                  <a:spcPct val="0"/>
                </a:spcBef>
                <a:spcAft>
                  <a:spcPct val="0"/>
                </a:spcAft>
                <a:defRPr/>
              </a:pPr>
              <a:r>
                <a:rPr lang="en-US" sz="1567" kern="0" dirty="0">
                  <a:gradFill>
                    <a:gsLst>
                      <a:gs pos="0">
                        <a:srgbClr val="FFFFFF"/>
                      </a:gs>
                      <a:gs pos="100000">
                        <a:srgbClr val="FFFFFF"/>
                      </a:gs>
                    </a:gsLst>
                    <a:lin ang="5400000" scaled="0"/>
                  </a:gradFill>
                  <a:latin typeface="Segoe UI"/>
                  <a:cs typeface="Segoe UI" pitchFamily="34" charset="0"/>
                </a:rPr>
                <a:t>Integrated DevOps</a:t>
              </a:r>
            </a:p>
          </p:txBody>
        </p:sp>
        <p:sp>
          <p:nvSpPr>
            <p:cNvPr id="72" name="Rectangle 71">
              <a:extLst>
                <a:ext uri="{FF2B5EF4-FFF2-40B4-BE49-F238E27FC236}">
                  <a16:creationId xmlns:a16="http://schemas.microsoft.com/office/drawing/2014/main" id="{2E6D62AC-4DD7-48DB-85B1-19777ED47C42}"/>
                </a:ext>
              </a:extLst>
            </p:cNvPr>
            <p:cNvSpPr/>
            <p:nvPr/>
          </p:nvSpPr>
          <p:spPr bwMode="auto">
            <a:xfrm>
              <a:off x="600126" y="5506525"/>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06554" tIns="143366" rIns="179208" bIns="143366" numCol="1" spcCol="0" rtlCol="0" fromWordArt="0" anchor="ctr" anchorCtr="0" forceAA="0" compatLnSpc="1">
              <a:prstTxWarp prst="textNoShape">
                <a:avLst/>
              </a:prstTxWarp>
              <a:noAutofit/>
            </a:bodyPr>
            <a:lstStyle/>
            <a:p>
              <a:pPr defTabSz="913587" fontAlgn="base">
                <a:lnSpc>
                  <a:spcPct val="90000"/>
                </a:lnSpc>
                <a:spcBef>
                  <a:spcPct val="0"/>
                </a:spcBef>
                <a:spcAft>
                  <a:spcPct val="0"/>
                </a:spcAft>
                <a:defRPr/>
              </a:pPr>
              <a:r>
                <a:rPr lang="en-US" sz="1567" kern="0" dirty="0">
                  <a:gradFill>
                    <a:gsLst>
                      <a:gs pos="0">
                        <a:srgbClr val="FFFFFF"/>
                      </a:gs>
                      <a:gs pos="100000">
                        <a:srgbClr val="FFFFFF"/>
                      </a:gs>
                    </a:gsLst>
                    <a:lin ang="5400000" scaled="0"/>
                  </a:gradFill>
                  <a:latin typeface="Segoe UI"/>
                  <a:cs typeface="Segoe UI" pitchFamily="34" charset="0"/>
                </a:rPr>
                <a:t>Visual Debug History</a:t>
              </a:r>
            </a:p>
          </p:txBody>
        </p:sp>
        <p:sp>
          <p:nvSpPr>
            <p:cNvPr id="67" name="Freeform 33"/>
            <p:cNvSpPr>
              <a:spLocks noEditPoints="1"/>
            </p:cNvSpPr>
            <p:nvPr/>
          </p:nvSpPr>
          <p:spPr bwMode="auto">
            <a:xfrm>
              <a:off x="827890" y="4159770"/>
              <a:ext cx="367950" cy="331812"/>
            </a:xfrm>
            <a:custGeom>
              <a:avLst/>
              <a:gdLst>
                <a:gd name="T0" fmla="*/ 110 w 236"/>
                <a:gd name="T1" fmla="*/ 0 h 204"/>
                <a:gd name="T2" fmla="*/ 110 w 236"/>
                <a:gd name="T3" fmla="*/ 51 h 204"/>
                <a:gd name="T4" fmla="*/ 0 w 236"/>
                <a:gd name="T5" fmla="*/ 51 h 204"/>
                <a:gd name="T6" fmla="*/ 0 w 236"/>
                <a:gd name="T7" fmla="*/ 60 h 204"/>
                <a:gd name="T8" fmla="*/ 0 w 236"/>
                <a:gd name="T9" fmla="*/ 170 h 204"/>
                <a:gd name="T10" fmla="*/ 84 w 236"/>
                <a:gd name="T11" fmla="*/ 170 h 204"/>
                <a:gd name="T12" fmla="*/ 84 w 236"/>
                <a:gd name="T13" fmla="*/ 187 h 204"/>
                <a:gd name="T14" fmla="*/ 51 w 236"/>
                <a:gd name="T15" fmla="*/ 187 h 204"/>
                <a:gd name="T16" fmla="*/ 51 w 236"/>
                <a:gd name="T17" fmla="*/ 204 h 204"/>
                <a:gd name="T18" fmla="*/ 236 w 236"/>
                <a:gd name="T19" fmla="*/ 204 h 204"/>
                <a:gd name="T20" fmla="*/ 236 w 236"/>
                <a:gd name="T21" fmla="*/ 0 h 204"/>
                <a:gd name="T22" fmla="*/ 110 w 236"/>
                <a:gd name="T23" fmla="*/ 0 h 204"/>
                <a:gd name="T24" fmla="*/ 126 w 236"/>
                <a:gd name="T25" fmla="*/ 17 h 204"/>
                <a:gd name="T26" fmla="*/ 219 w 236"/>
                <a:gd name="T27" fmla="*/ 17 h 204"/>
                <a:gd name="T28" fmla="*/ 219 w 236"/>
                <a:gd name="T29" fmla="*/ 68 h 204"/>
                <a:gd name="T30" fmla="*/ 177 w 236"/>
                <a:gd name="T31" fmla="*/ 68 h 204"/>
                <a:gd name="T32" fmla="*/ 177 w 236"/>
                <a:gd name="T33" fmla="*/ 51 h 204"/>
                <a:gd name="T34" fmla="*/ 126 w 236"/>
                <a:gd name="T35" fmla="*/ 51 h 204"/>
                <a:gd name="T36" fmla="*/ 126 w 236"/>
                <a:gd name="T37" fmla="*/ 17 h 204"/>
                <a:gd name="T38" fmla="*/ 177 w 236"/>
                <a:gd name="T39" fmla="*/ 85 h 204"/>
                <a:gd name="T40" fmla="*/ 219 w 236"/>
                <a:gd name="T41" fmla="*/ 85 h 204"/>
                <a:gd name="T42" fmla="*/ 219 w 236"/>
                <a:gd name="T43" fmla="*/ 119 h 204"/>
                <a:gd name="T44" fmla="*/ 177 w 236"/>
                <a:gd name="T45" fmla="*/ 119 h 204"/>
                <a:gd name="T46" fmla="*/ 177 w 236"/>
                <a:gd name="T47" fmla="*/ 85 h 204"/>
                <a:gd name="T48" fmla="*/ 17 w 236"/>
                <a:gd name="T49" fmla="*/ 68 h 204"/>
                <a:gd name="T50" fmla="*/ 160 w 236"/>
                <a:gd name="T51" fmla="*/ 68 h 204"/>
                <a:gd name="T52" fmla="*/ 160 w 236"/>
                <a:gd name="T53" fmla="*/ 153 h 204"/>
                <a:gd name="T54" fmla="*/ 17 w 236"/>
                <a:gd name="T55" fmla="*/ 153 h 204"/>
                <a:gd name="T56" fmla="*/ 17 w 236"/>
                <a:gd name="T57" fmla="*/ 68 h 204"/>
                <a:gd name="T58" fmla="*/ 101 w 236"/>
                <a:gd name="T59" fmla="*/ 187 h 204"/>
                <a:gd name="T60" fmla="*/ 101 w 236"/>
                <a:gd name="T61" fmla="*/ 170 h 204"/>
                <a:gd name="T62" fmla="*/ 177 w 236"/>
                <a:gd name="T63" fmla="*/ 170 h 204"/>
                <a:gd name="T64" fmla="*/ 177 w 236"/>
                <a:gd name="T65" fmla="*/ 136 h 204"/>
                <a:gd name="T66" fmla="*/ 219 w 236"/>
                <a:gd name="T67" fmla="*/ 136 h 204"/>
                <a:gd name="T68" fmla="*/ 219 w 236"/>
                <a:gd name="T69" fmla="*/ 187 h 204"/>
                <a:gd name="T70" fmla="*/ 101 w 236"/>
                <a:gd name="T71" fmla="*/ 187 h 204"/>
                <a:gd name="T72" fmla="*/ 202 w 236"/>
                <a:gd name="T73" fmla="*/ 51 h 204"/>
                <a:gd name="T74" fmla="*/ 185 w 236"/>
                <a:gd name="T75" fmla="*/ 51 h 204"/>
                <a:gd name="T76" fmla="*/ 185 w 236"/>
                <a:gd name="T77" fmla="*/ 34 h 204"/>
                <a:gd name="T78" fmla="*/ 202 w 236"/>
                <a:gd name="T79" fmla="*/ 34 h 204"/>
                <a:gd name="T80" fmla="*/ 202 w 236"/>
                <a:gd name="T81" fmla="*/ 5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04">
                  <a:moveTo>
                    <a:pt x="110" y="0"/>
                  </a:moveTo>
                  <a:lnTo>
                    <a:pt x="110" y="51"/>
                  </a:lnTo>
                  <a:lnTo>
                    <a:pt x="0" y="51"/>
                  </a:lnTo>
                  <a:lnTo>
                    <a:pt x="0" y="60"/>
                  </a:lnTo>
                  <a:lnTo>
                    <a:pt x="0" y="170"/>
                  </a:lnTo>
                  <a:lnTo>
                    <a:pt x="84" y="170"/>
                  </a:lnTo>
                  <a:lnTo>
                    <a:pt x="84" y="187"/>
                  </a:lnTo>
                  <a:lnTo>
                    <a:pt x="51" y="187"/>
                  </a:lnTo>
                  <a:lnTo>
                    <a:pt x="51" y="204"/>
                  </a:lnTo>
                  <a:lnTo>
                    <a:pt x="236" y="204"/>
                  </a:lnTo>
                  <a:lnTo>
                    <a:pt x="236" y="0"/>
                  </a:lnTo>
                  <a:lnTo>
                    <a:pt x="110" y="0"/>
                  </a:lnTo>
                  <a:close/>
                  <a:moveTo>
                    <a:pt x="126" y="17"/>
                  </a:moveTo>
                  <a:lnTo>
                    <a:pt x="219" y="17"/>
                  </a:lnTo>
                  <a:lnTo>
                    <a:pt x="219" y="68"/>
                  </a:lnTo>
                  <a:lnTo>
                    <a:pt x="177" y="68"/>
                  </a:lnTo>
                  <a:lnTo>
                    <a:pt x="177" y="51"/>
                  </a:lnTo>
                  <a:lnTo>
                    <a:pt x="126" y="51"/>
                  </a:lnTo>
                  <a:lnTo>
                    <a:pt x="126" y="17"/>
                  </a:lnTo>
                  <a:close/>
                  <a:moveTo>
                    <a:pt x="177" y="85"/>
                  </a:moveTo>
                  <a:lnTo>
                    <a:pt x="219" y="85"/>
                  </a:lnTo>
                  <a:lnTo>
                    <a:pt x="219" y="119"/>
                  </a:lnTo>
                  <a:lnTo>
                    <a:pt x="177" y="119"/>
                  </a:lnTo>
                  <a:lnTo>
                    <a:pt x="177" y="85"/>
                  </a:lnTo>
                  <a:close/>
                  <a:moveTo>
                    <a:pt x="17" y="68"/>
                  </a:moveTo>
                  <a:lnTo>
                    <a:pt x="160" y="68"/>
                  </a:lnTo>
                  <a:lnTo>
                    <a:pt x="160" y="153"/>
                  </a:lnTo>
                  <a:lnTo>
                    <a:pt x="17" y="153"/>
                  </a:lnTo>
                  <a:lnTo>
                    <a:pt x="17" y="68"/>
                  </a:lnTo>
                  <a:close/>
                  <a:moveTo>
                    <a:pt x="101" y="187"/>
                  </a:moveTo>
                  <a:lnTo>
                    <a:pt x="101" y="170"/>
                  </a:lnTo>
                  <a:lnTo>
                    <a:pt x="177" y="170"/>
                  </a:lnTo>
                  <a:lnTo>
                    <a:pt x="177" y="136"/>
                  </a:lnTo>
                  <a:lnTo>
                    <a:pt x="219" y="136"/>
                  </a:lnTo>
                  <a:lnTo>
                    <a:pt x="219" y="187"/>
                  </a:lnTo>
                  <a:lnTo>
                    <a:pt x="101" y="187"/>
                  </a:lnTo>
                  <a:close/>
                  <a:moveTo>
                    <a:pt x="202" y="51"/>
                  </a:moveTo>
                  <a:lnTo>
                    <a:pt x="185" y="51"/>
                  </a:lnTo>
                  <a:lnTo>
                    <a:pt x="185" y="34"/>
                  </a:lnTo>
                  <a:lnTo>
                    <a:pt x="202" y="34"/>
                  </a:lnTo>
                  <a:lnTo>
                    <a:pt x="202" y="51"/>
                  </a:lnTo>
                  <a:close/>
                </a:path>
              </a:pathLst>
            </a:custGeom>
            <a:solidFill>
              <a:schemeClr val="bg1"/>
            </a:solidFill>
            <a:ln>
              <a:noFill/>
            </a:ln>
          </p:spPr>
          <p:txBody>
            <a:bodyPr vert="horz" wrap="square" lIns="89604" tIns="44802" rIns="89604" bIns="44802" numCol="1" anchor="t" anchorCtr="0" compatLnSpc="1">
              <a:prstTxWarp prst="textNoShape">
                <a:avLst/>
              </a:prstTxWarp>
            </a:bodyPr>
            <a:lstStyle/>
            <a:p>
              <a:pPr defTabSz="913799">
                <a:defRPr/>
              </a:pPr>
              <a:endParaRPr lang="en-US" sz="1765" dirty="0">
                <a:solidFill>
                  <a:srgbClr val="505050"/>
                </a:solidFill>
                <a:latin typeface="Segoe UI"/>
              </a:endParaRPr>
            </a:p>
          </p:txBody>
        </p:sp>
        <p:sp>
          <p:nvSpPr>
            <p:cNvPr id="117" name="Freeform 41"/>
            <p:cNvSpPr>
              <a:spLocks noEditPoints="1"/>
            </p:cNvSpPr>
            <p:nvPr/>
          </p:nvSpPr>
          <p:spPr bwMode="auto">
            <a:xfrm>
              <a:off x="805385" y="4880352"/>
              <a:ext cx="412961" cy="441433"/>
            </a:xfrm>
            <a:custGeom>
              <a:avLst/>
              <a:gdLst>
                <a:gd name="T0" fmla="*/ 56 w 104"/>
                <a:gd name="T1" fmla="*/ 104 h 104"/>
                <a:gd name="T2" fmla="*/ 56 w 104"/>
                <a:gd name="T3" fmla="*/ 88 h 104"/>
                <a:gd name="T4" fmla="*/ 88 w 104"/>
                <a:gd name="T5" fmla="*/ 56 h 104"/>
                <a:gd name="T6" fmla="*/ 104 w 104"/>
                <a:gd name="T7" fmla="*/ 56 h 104"/>
                <a:gd name="T8" fmla="*/ 104 w 104"/>
                <a:gd name="T9" fmla="*/ 48 h 104"/>
                <a:gd name="T10" fmla="*/ 88 w 104"/>
                <a:gd name="T11" fmla="*/ 48 h 104"/>
                <a:gd name="T12" fmla="*/ 56 w 104"/>
                <a:gd name="T13" fmla="*/ 16 h 104"/>
                <a:gd name="T14" fmla="*/ 56 w 104"/>
                <a:gd name="T15" fmla="*/ 0 h 104"/>
                <a:gd name="T16" fmla="*/ 48 w 104"/>
                <a:gd name="T17" fmla="*/ 0 h 104"/>
                <a:gd name="T18" fmla="*/ 48 w 104"/>
                <a:gd name="T19" fmla="*/ 16 h 104"/>
                <a:gd name="T20" fmla="*/ 16 w 104"/>
                <a:gd name="T21" fmla="*/ 48 h 104"/>
                <a:gd name="T22" fmla="*/ 0 w 104"/>
                <a:gd name="T23" fmla="*/ 48 h 104"/>
                <a:gd name="T24" fmla="*/ 0 w 104"/>
                <a:gd name="T25" fmla="*/ 56 h 104"/>
                <a:gd name="T26" fmla="*/ 16 w 104"/>
                <a:gd name="T27" fmla="*/ 56 h 104"/>
                <a:gd name="T28" fmla="*/ 48 w 104"/>
                <a:gd name="T29" fmla="*/ 88 h 104"/>
                <a:gd name="T30" fmla="*/ 48 w 104"/>
                <a:gd name="T31" fmla="*/ 104 h 104"/>
                <a:gd name="T32" fmla="*/ 56 w 104"/>
                <a:gd name="T33" fmla="*/ 104 h 104"/>
                <a:gd name="T34" fmla="*/ 24 w 104"/>
                <a:gd name="T35" fmla="*/ 52 h 104"/>
                <a:gd name="T36" fmla="*/ 52 w 104"/>
                <a:gd name="T37" fmla="*/ 24 h 104"/>
                <a:gd name="T38" fmla="*/ 80 w 104"/>
                <a:gd name="T39" fmla="*/ 52 h 104"/>
                <a:gd name="T40" fmla="*/ 52 w 104"/>
                <a:gd name="T41" fmla="*/ 80 h 104"/>
                <a:gd name="T42" fmla="*/ 24 w 104"/>
                <a:gd name="T43" fmla="*/ 52 h 104"/>
                <a:gd name="T44" fmla="*/ 68 w 104"/>
                <a:gd name="T45" fmla="*/ 52 h 104"/>
                <a:gd name="T46" fmla="*/ 52 w 104"/>
                <a:gd name="T47" fmla="*/ 36 h 104"/>
                <a:gd name="T48" fmla="*/ 36 w 104"/>
                <a:gd name="T49" fmla="*/ 52 h 104"/>
                <a:gd name="T50" fmla="*/ 52 w 104"/>
                <a:gd name="T51" fmla="*/ 68 h 104"/>
                <a:gd name="T52" fmla="*/ 68 w 104"/>
                <a:gd name="T53" fmla="*/ 52 h 104"/>
                <a:gd name="T54" fmla="*/ 44 w 104"/>
                <a:gd name="T55" fmla="*/ 52 h 104"/>
                <a:gd name="T56" fmla="*/ 52 w 104"/>
                <a:gd name="T57" fmla="*/ 44 h 104"/>
                <a:gd name="T58" fmla="*/ 60 w 104"/>
                <a:gd name="T59" fmla="*/ 52 h 104"/>
                <a:gd name="T60" fmla="*/ 52 w 104"/>
                <a:gd name="T61" fmla="*/ 60 h 104"/>
                <a:gd name="T62" fmla="*/ 44 w 104"/>
                <a:gd name="T63" fmla="*/ 5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4" h="104">
                  <a:moveTo>
                    <a:pt x="56" y="104"/>
                  </a:moveTo>
                  <a:cubicBezTo>
                    <a:pt x="56" y="88"/>
                    <a:pt x="56" y="88"/>
                    <a:pt x="56" y="88"/>
                  </a:cubicBezTo>
                  <a:cubicBezTo>
                    <a:pt x="73" y="86"/>
                    <a:pt x="86" y="73"/>
                    <a:pt x="88" y="56"/>
                  </a:cubicBezTo>
                  <a:cubicBezTo>
                    <a:pt x="104" y="56"/>
                    <a:pt x="104" y="56"/>
                    <a:pt x="104" y="56"/>
                  </a:cubicBezTo>
                  <a:cubicBezTo>
                    <a:pt x="104" y="48"/>
                    <a:pt x="104" y="48"/>
                    <a:pt x="104" y="48"/>
                  </a:cubicBezTo>
                  <a:cubicBezTo>
                    <a:pt x="88" y="48"/>
                    <a:pt x="88" y="48"/>
                    <a:pt x="88" y="48"/>
                  </a:cubicBezTo>
                  <a:cubicBezTo>
                    <a:pt x="86" y="31"/>
                    <a:pt x="73" y="18"/>
                    <a:pt x="56" y="16"/>
                  </a:cubicBezTo>
                  <a:cubicBezTo>
                    <a:pt x="56" y="0"/>
                    <a:pt x="56" y="0"/>
                    <a:pt x="56" y="0"/>
                  </a:cubicBezTo>
                  <a:cubicBezTo>
                    <a:pt x="48" y="0"/>
                    <a:pt x="48" y="0"/>
                    <a:pt x="48" y="0"/>
                  </a:cubicBezTo>
                  <a:cubicBezTo>
                    <a:pt x="48" y="16"/>
                    <a:pt x="48" y="16"/>
                    <a:pt x="48" y="16"/>
                  </a:cubicBezTo>
                  <a:cubicBezTo>
                    <a:pt x="31" y="18"/>
                    <a:pt x="18" y="31"/>
                    <a:pt x="16" y="48"/>
                  </a:cubicBezTo>
                  <a:cubicBezTo>
                    <a:pt x="0" y="48"/>
                    <a:pt x="0" y="48"/>
                    <a:pt x="0" y="48"/>
                  </a:cubicBezTo>
                  <a:cubicBezTo>
                    <a:pt x="0" y="56"/>
                    <a:pt x="0" y="56"/>
                    <a:pt x="0" y="56"/>
                  </a:cubicBezTo>
                  <a:cubicBezTo>
                    <a:pt x="16" y="56"/>
                    <a:pt x="16" y="56"/>
                    <a:pt x="16" y="56"/>
                  </a:cubicBezTo>
                  <a:cubicBezTo>
                    <a:pt x="18" y="73"/>
                    <a:pt x="31" y="86"/>
                    <a:pt x="48" y="88"/>
                  </a:cubicBezTo>
                  <a:cubicBezTo>
                    <a:pt x="48" y="104"/>
                    <a:pt x="48" y="104"/>
                    <a:pt x="48" y="104"/>
                  </a:cubicBezTo>
                  <a:lnTo>
                    <a:pt x="56" y="104"/>
                  </a:lnTo>
                  <a:close/>
                  <a:moveTo>
                    <a:pt x="24" y="52"/>
                  </a:moveTo>
                  <a:cubicBezTo>
                    <a:pt x="24" y="37"/>
                    <a:pt x="37" y="24"/>
                    <a:pt x="52" y="24"/>
                  </a:cubicBezTo>
                  <a:cubicBezTo>
                    <a:pt x="67" y="24"/>
                    <a:pt x="80" y="37"/>
                    <a:pt x="80" y="52"/>
                  </a:cubicBezTo>
                  <a:cubicBezTo>
                    <a:pt x="80" y="67"/>
                    <a:pt x="67" y="80"/>
                    <a:pt x="52" y="80"/>
                  </a:cubicBezTo>
                  <a:cubicBezTo>
                    <a:pt x="37" y="80"/>
                    <a:pt x="24" y="67"/>
                    <a:pt x="24" y="52"/>
                  </a:cubicBezTo>
                  <a:close/>
                  <a:moveTo>
                    <a:pt x="68" y="52"/>
                  </a:moveTo>
                  <a:cubicBezTo>
                    <a:pt x="68" y="43"/>
                    <a:pt x="61" y="36"/>
                    <a:pt x="52" y="36"/>
                  </a:cubicBezTo>
                  <a:cubicBezTo>
                    <a:pt x="43" y="36"/>
                    <a:pt x="36" y="43"/>
                    <a:pt x="36" y="52"/>
                  </a:cubicBezTo>
                  <a:cubicBezTo>
                    <a:pt x="36" y="61"/>
                    <a:pt x="43" y="68"/>
                    <a:pt x="52" y="68"/>
                  </a:cubicBezTo>
                  <a:cubicBezTo>
                    <a:pt x="61" y="68"/>
                    <a:pt x="68" y="61"/>
                    <a:pt x="68" y="52"/>
                  </a:cubicBezTo>
                  <a:close/>
                  <a:moveTo>
                    <a:pt x="44" y="52"/>
                  </a:moveTo>
                  <a:cubicBezTo>
                    <a:pt x="44" y="48"/>
                    <a:pt x="48" y="44"/>
                    <a:pt x="52" y="44"/>
                  </a:cubicBezTo>
                  <a:cubicBezTo>
                    <a:pt x="56" y="44"/>
                    <a:pt x="60" y="48"/>
                    <a:pt x="60" y="52"/>
                  </a:cubicBezTo>
                  <a:cubicBezTo>
                    <a:pt x="60" y="56"/>
                    <a:pt x="56" y="60"/>
                    <a:pt x="52" y="60"/>
                  </a:cubicBezTo>
                  <a:cubicBezTo>
                    <a:pt x="48" y="60"/>
                    <a:pt x="44" y="56"/>
                    <a:pt x="44" y="52"/>
                  </a:cubicBezTo>
                  <a:close/>
                </a:path>
              </a:pathLst>
            </a:custGeom>
            <a:solidFill>
              <a:schemeClr val="bg1"/>
            </a:solidFill>
            <a:ln>
              <a:noFill/>
            </a:ln>
          </p:spPr>
          <p:txBody>
            <a:bodyPr vert="horz" wrap="square" lIns="89604" tIns="44802" rIns="89604" bIns="44802" numCol="1" anchor="t" anchorCtr="0" compatLnSpc="1">
              <a:prstTxWarp prst="textNoShape">
                <a:avLst/>
              </a:prstTxWarp>
            </a:bodyPr>
            <a:lstStyle/>
            <a:p>
              <a:pPr defTabSz="913799">
                <a:defRPr/>
              </a:pPr>
              <a:endParaRPr lang="en-US" sz="1765">
                <a:solidFill>
                  <a:srgbClr val="505050"/>
                </a:solidFill>
                <a:latin typeface="Segoe UI"/>
              </a:endParaRPr>
            </a:p>
          </p:txBody>
        </p:sp>
        <p:pic>
          <p:nvPicPr>
            <p:cNvPr id="119" name="Picture 118"/>
            <p:cNvPicPr>
              <a:picLocks noChangeAspect="1"/>
            </p:cNvPicPr>
            <p:nvPr/>
          </p:nvPicPr>
          <p:blipFill rotWithShape="1">
            <a:blip r:embed="rId4"/>
            <a:srcRect t="24612" b="31602"/>
            <a:stretch/>
          </p:blipFill>
          <p:spPr>
            <a:xfrm>
              <a:off x="548944" y="2579670"/>
              <a:ext cx="925843" cy="373884"/>
            </a:xfrm>
            <a:prstGeom prst="rect">
              <a:avLst/>
            </a:prstGeom>
          </p:spPr>
        </p:pic>
        <p:sp>
          <p:nvSpPr>
            <p:cNvPr id="57" name="arrow_5">
              <a:extLst>
                <a:ext uri="{FF2B5EF4-FFF2-40B4-BE49-F238E27FC236}">
                  <a16:creationId xmlns:a16="http://schemas.microsoft.com/office/drawing/2014/main" id="{8C45ED02-1047-45CD-93DC-750BEE10041C}"/>
                </a:ext>
              </a:extLst>
            </p:cNvPr>
            <p:cNvSpPr>
              <a:spLocks noChangeAspect="1" noEditPoints="1"/>
            </p:cNvSpPr>
            <p:nvPr/>
          </p:nvSpPr>
          <p:spPr bwMode="auto">
            <a:xfrm>
              <a:off x="829720" y="3362315"/>
              <a:ext cx="364291" cy="365760"/>
            </a:xfrm>
            <a:custGeom>
              <a:avLst/>
              <a:gdLst>
                <a:gd name="T0" fmla="*/ 102 w 248"/>
                <a:gd name="T1" fmla="*/ 0 h 249"/>
                <a:gd name="T2" fmla="*/ 176 w 248"/>
                <a:gd name="T3" fmla="*/ 73 h 249"/>
                <a:gd name="T4" fmla="*/ 102 w 248"/>
                <a:gd name="T5" fmla="*/ 147 h 249"/>
                <a:gd name="T6" fmla="*/ 176 w 248"/>
                <a:gd name="T7" fmla="*/ 73 h 249"/>
                <a:gd name="T8" fmla="*/ 0 w 248"/>
                <a:gd name="T9" fmla="*/ 73 h 249"/>
                <a:gd name="T10" fmla="*/ 146 w 248"/>
                <a:gd name="T11" fmla="*/ 103 h 249"/>
                <a:gd name="T12" fmla="*/ 72 w 248"/>
                <a:gd name="T13" fmla="*/ 176 h 249"/>
                <a:gd name="T14" fmla="*/ 146 w 248"/>
                <a:gd name="T15" fmla="*/ 249 h 249"/>
                <a:gd name="T16" fmla="*/ 72 w 248"/>
                <a:gd name="T17" fmla="*/ 176 h 249"/>
                <a:gd name="T18" fmla="*/ 248 w 248"/>
                <a:gd name="T19" fmla="*/ 17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9">
                  <a:moveTo>
                    <a:pt x="102" y="0"/>
                  </a:moveTo>
                  <a:lnTo>
                    <a:pt x="176" y="73"/>
                  </a:lnTo>
                  <a:lnTo>
                    <a:pt x="102" y="147"/>
                  </a:lnTo>
                  <a:moveTo>
                    <a:pt x="176" y="73"/>
                  </a:moveTo>
                  <a:lnTo>
                    <a:pt x="0" y="73"/>
                  </a:lnTo>
                  <a:moveTo>
                    <a:pt x="146" y="103"/>
                  </a:moveTo>
                  <a:lnTo>
                    <a:pt x="72" y="176"/>
                  </a:lnTo>
                  <a:lnTo>
                    <a:pt x="146" y="249"/>
                  </a:lnTo>
                  <a:moveTo>
                    <a:pt x="72" y="176"/>
                  </a:moveTo>
                  <a:lnTo>
                    <a:pt x="248" y="176"/>
                  </a:lnTo>
                </a:path>
              </a:pathLst>
            </a:custGeom>
            <a:noFill/>
            <a:ln w="28575" cap="sq">
              <a:solidFill>
                <a:schemeClr val="bg1"/>
              </a:solidFill>
              <a:prstDash val="solid"/>
              <a:miter lim="800000"/>
              <a:headEnd/>
              <a:tailEnd/>
            </a:ln>
          </p:spPr>
          <p:txBody>
            <a:bodyPr vert="horz" wrap="square" lIns="89630" tIns="44814" rIns="89630" bIns="44814" numCol="1" anchor="t" anchorCtr="0" compatLnSpc="1">
              <a:prstTxWarp prst="textNoShape">
                <a:avLst/>
              </a:prstTxWarp>
            </a:bodyPr>
            <a:lstStyle/>
            <a:p>
              <a:pPr defTabSz="914192">
                <a:defRPr/>
              </a:pPr>
              <a:endParaRPr lang="en-US" sz="882" dirty="0">
                <a:gradFill>
                  <a:gsLst>
                    <a:gs pos="0">
                      <a:srgbClr val="505050"/>
                    </a:gs>
                    <a:gs pos="100000">
                      <a:srgbClr val="505050"/>
                    </a:gs>
                  </a:gsLst>
                  <a:lin ang="5400000" scaled="1"/>
                </a:gradFill>
                <a:latin typeface="Segoe UI Semilight"/>
              </a:endParaRPr>
            </a:p>
          </p:txBody>
        </p:sp>
        <p:sp>
          <p:nvSpPr>
            <p:cNvPr id="75" name="Eye">
              <a:extLst>
                <a:ext uri="{FF2B5EF4-FFF2-40B4-BE49-F238E27FC236}">
                  <a16:creationId xmlns:a16="http://schemas.microsoft.com/office/drawing/2014/main" id="{A345FAC2-D06D-47B9-A9D6-D14DFA1C23B7}"/>
                </a:ext>
              </a:extLst>
            </p:cNvPr>
            <p:cNvSpPr>
              <a:spLocks noChangeAspect="1" noEditPoints="1"/>
            </p:cNvSpPr>
            <p:nvPr/>
          </p:nvSpPr>
          <p:spPr bwMode="auto">
            <a:xfrm>
              <a:off x="806125" y="5787804"/>
              <a:ext cx="411480" cy="227186"/>
            </a:xfrm>
            <a:custGeom>
              <a:avLst/>
              <a:gdLst>
                <a:gd name="T0" fmla="*/ 3 w 346"/>
                <a:gd name="T1" fmla="*/ 91 h 190"/>
                <a:gd name="T2" fmla="*/ 173 w 346"/>
                <a:gd name="T3" fmla="*/ 0 h 190"/>
                <a:gd name="T4" fmla="*/ 346 w 346"/>
                <a:gd name="T5" fmla="*/ 95 h 190"/>
                <a:gd name="T6" fmla="*/ 173 w 346"/>
                <a:gd name="T7" fmla="*/ 190 h 190"/>
                <a:gd name="T8" fmla="*/ 6 w 346"/>
                <a:gd name="T9" fmla="*/ 102 h 190"/>
                <a:gd name="T10" fmla="*/ 0 w 346"/>
                <a:gd name="T11" fmla="*/ 95 h 190"/>
                <a:gd name="T12" fmla="*/ 3 w 346"/>
                <a:gd name="T13" fmla="*/ 91 h 190"/>
                <a:gd name="T14" fmla="*/ 173 w 346"/>
                <a:gd name="T15" fmla="*/ 0 h 190"/>
                <a:gd name="T16" fmla="*/ 73 w 346"/>
                <a:gd name="T17" fmla="*/ 95 h 190"/>
                <a:gd name="T18" fmla="*/ 173 w 346"/>
                <a:gd name="T19" fmla="*/ 190 h 190"/>
                <a:gd name="T20" fmla="*/ 273 w 346"/>
                <a:gd name="T21" fmla="*/ 95 h 190"/>
                <a:gd name="T22" fmla="*/ 173 w 346"/>
                <a:gd name="T23" fmla="*/ 0 h 190"/>
                <a:gd name="T24" fmla="*/ 173 w 346"/>
                <a:gd name="T25" fmla="*/ 56 h 190"/>
                <a:gd name="T26" fmla="*/ 134 w 346"/>
                <a:gd name="T27" fmla="*/ 95 h 190"/>
                <a:gd name="T28" fmla="*/ 173 w 346"/>
                <a:gd name="T29" fmla="*/ 135 h 190"/>
                <a:gd name="T30" fmla="*/ 213 w 346"/>
                <a:gd name="T31" fmla="*/ 95 h 190"/>
                <a:gd name="T32" fmla="*/ 173 w 346"/>
                <a:gd name="T33" fmla="*/ 5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190">
                  <a:moveTo>
                    <a:pt x="3" y="91"/>
                  </a:moveTo>
                  <a:cubicBezTo>
                    <a:pt x="17" y="73"/>
                    <a:pt x="77" y="0"/>
                    <a:pt x="173" y="0"/>
                  </a:cubicBezTo>
                  <a:cubicBezTo>
                    <a:pt x="283" y="0"/>
                    <a:pt x="346" y="95"/>
                    <a:pt x="346" y="95"/>
                  </a:cubicBezTo>
                  <a:cubicBezTo>
                    <a:pt x="346" y="95"/>
                    <a:pt x="283" y="190"/>
                    <a:pt x="173" y="190"/>
                  </a:cubicBezTo>
                  <a:cubicBezTo>
                    <a:pt x="82" y="190"/>
                    <a:pt x="23" y="125"/>
                    <a:pt x="6" y="102"/>
                  </a:cubicBezTo>
                  <a:cubicBezTo>
                    <a:pt x="2" y="98"/>
                    <a:pt x="0" y="95"/>
                    <a:pt x="0" y="95"/>
                  </a:cubicBezTo>
                  <a:cubicBezTo>
                    <a:pt x="0" y="95"/>
                    <a:pt x="1" y="94"/>
                    <a:pt x="3" y="91"/>
                  </a:cubicBezTo>
                  <a:close/>
                  <a:moveTo>
                    <a:pt x="173" y="0"/>
                  </a:moveTo>
                  <a:cubicBezTo>
                    <a:pt x="118" y="0"/>
                    <a:pt x="73" y="42"/>
                    <a:pt x="73" y="95"/>
                  </a:cubicBezTo>
                  <a:cubicBezTo>
                    <a:pt x="73" y="148"/>
                    <a:pt x="118" y="190"/>
                    <a:pt x="173" y="190"/>
                  </a:cubicBezTo>
                  <a:cubicBezTo>
                    <a:pt x="228" y="190"/>
                    <a:pt x="273" y="148"/>
                    <a:pt x="273" y="95"/>
                  </a:cubicBezTo>
                  <a:cubicBezTo>
                    <a:pt x="273" y="42"/>
                    <a:pt x="228" y="0"/>
                    <a:pt x="173" y="0"/>
                  </a:cubicBezTo>
                  <a:close/>
                  <a:moveTo>
                    <a:pt x="173" y="56"/>
                  </a:moveTo>
                  <a:cubicBezTo>
                    <a:pt x="151" y="56"/>
                    <a:pt x="134" y="73"/>
                    <a:pt x="134" y="95"/>
                  </a:cubicBezTo>
                  <a:cubicBezTo>
                    <a:pt x="134" y="117"/>
                    <a:pt x="151" y="135"/>
                    <a:pt x="173" y="135"/>
                  </a:cubicBezTo>
                  <a:cubicBezTo>
                    <a:pt x="195" y="135"/>
                    <a:pt x="213" y="117"/>
                    <a:pt x="213" y="95"/>
                  </a:cubicBezTo>
                  <a:cubicBezTo>
                    <a:pt x="213" y="73"/>
                    <a:pt x="195" y="56"/>
                    <a:pt x="173" y="56"/>
                  </a:cubicBezTo>
                  <a:close/>
                </a:path>
              </a:pathLst>
            </a:custGeom>
            <a:noFill/>
            <a:ln w="285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4192">
                <a:defRPr/>
              </a:pPr>
              <a:endParaRPr lang="en-US" sz="882">
                <a:gradFill>
                  <a:gsLst>
                    <a:gs pos="0">
                      <a:srgbClr val="505050"/>
                    </a:gs>
                    <a:gs pos="100000">
                      <a:srgbClr val="505050"/>
                    </a:gs>
                  </a:gsLst>
                  <a:lin ang="5400000" scaled="1"/>
                </a:gradFill>
                <a:latin typeface="Segoe UI Semilight"/>
              </a:endParaRPr>
            </a:p>
          </p:txBody>
        </p:sp>
      </p:grpSp>
      <p:sp>
        <p:nvSpPr>
          <p:cNvPr id="59" name="Rectangle 58">
            <a:extLst>
              <a:ext uri="{FF2B5EF4-FFF2-40B4-BE49-F238E27FC236}">
                <a16:creationId xmlns:a16="http://schemas.microsoft.com/office/drawing/2014/main" id="{27149A4E-1D73-407C-BF6D-35F550936946}"/>
              </a:ext>
            </a:extLst>
          </p:cNvPr>
          <p:cNvSpPr/>
          <p:nvPr/>
        </p:nvSpPr>
        <p:spPr bwMode="auto">
          <a:xfrm>
            <a:off x="3145887" y="1551977"/>
            <a:ext cx="8467350" cy="4694226"/>
          </a:xfrm>
          <a:prstGeom prst="rect">
            <a:avLst/>
          </a:prstGeom>
          <a:noFill/>
          <a:ln w="28575">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268851"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lang="en-US" b="1" dirty="0">
                <a:solidFill>
                  <a:schemeClr val="tx1"/>
                </a:solidFill>
              </a:rPr>
              <a:t>Platform</a:t>
            </a:r>
            <a:endParaRPr kumimoji="0" lang="en-US" sz="1961" b="1" i="0" u="none" strike="noStrike" kern="1200" cap="none" spc="0" normalizeH="0" baseline="0" noProof="0" dirty="0">
              <a:ln>
                <a:noFill/>
              </a:ln>
              <a:solidFill>
                <a:schemeClr val="tx1"/>
              </a:solidFill>
              <a:effectLst/>
              <a:uLnTx/>
              <a:uFillTx/>
              <a:latin typeface="Segoe UI"/>
              <a:cs typeface="Segoe UI" pitchFamily="34" charset="0"/>
            </a:endParaRPr>
          </a:p>
        </p:txBody>
      </p:sp>
      <p:grpSp>
        <p:nvGrpSpPr>
          <p:cNvPr id="60" name="Group 59">
            <a:extLst>
              <a:ext uri="{FF2B5EF4-FFF2-40B4-BE49-F238E27FC236}">
                <a16:creationId xmlns:a16="http://schemas.microsoft.com/office/drawing/2014/main" id="{268C7BA1-6BBC-4C90-8626-B06E7C4DBED2}"/>
              </a:ext>
            </a:extLst>
          </p:cNvPr>
          <p:cNvGrpSpPr/>
          <p:nvPr/>
        </p:nvGrpSpPr>
        <p:grpSpPr>
          <a:xfrm>
            <a:off x="6023671" y="2188091"/>
            <a:ext cx="2738838" cy="1302436"/>
            <a:chOff x="6152620" y="2352809"/>
            <a:chExt cx="2738838" cy="1302436"/>
          </a:xfrm>
        </p:grpSpPr>
        <p:sp>
          <p:nvSpPr>
            <p:cNvPr id="63" name="Rectangle 62">
              <a:extLst>
                <a:ext uri="{FF2B5EF4-FFF2-40B4-BE49-F238E27FC236}">
                  <a16:creationId xmlns:a16="http://schemas.microsoft.com/office/drawing/2014/main" id="{7A675489-87EB-418A-96EE-87EA437B251B}"/>
                </a:ext>
              </a:extLst>
            </p:cNvPr>
            <p:cNvSpPr/>
            <p:nvPr/>
          </p:nvSpPr>
          <p:spPr bwMode="auto">
            <a:xfrm>
              <a:off x="6152620"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Logic Apps</a:t>
              </a:r>
            </a:p>
          </p:txBody>
        </p:sp>
        <p:sp>
          <p:nvSpPr>
            <p:cNvPr id="64" name="Rectangle 63">
              <a:extLst>
                <a:ext uri="{FF2B5EF4-FFF2-40B4-BE49-F238E27FC236}">
                  <a16:creationId xmlns:a16="http://schemas.microsoft.com/office/drawing/2014/main" id="{A2778256-F5BF-439F-92BE-7B3F2A486C47}"/>
                </a:ext>
              </a:extLst>
            </p:cNvPr>
            <p:cNvSpPr/>
            <p:nvPr/>
          </p:nvSpPr>
          <p:spPr bwMode="auto">
            <a:xfrm>
              <a:off x="6152620"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lang="en-US" sz="1400" dirty="0">
                  <a:solidFill>
                    <a:schemeClr val="tx1"/>
                  </a:solidFill>
                </a:rPr>
                <a:t>Design workflows and orchestrate processes</a:t>
              </a:r>
            </a:p>
          </p:txBody>
        </p:sp>
        <p:grpSp>
          <p:nvGrpSpPr>
            <p:cNvPr id="65" name="Group 64">
              <a:extLst>
                <a:ext uri="{FF2B5EF4-FFF2-40B4-BE49-F238E27FC236}">
                  <a16:creationId xmlns:a16="http://schemas.microsoft.com/office/drawing/2014/main" id="{E6609E27-3796-43F6-87FA-721F0B723AB1}"/>
                </a:ext>
              </a:extLst>
            </p:cNvPr>
            <p:cNvGrpSpPr/>
            <p:nvPr/>
          </p:nvGrpSpPr>
          <p:grpSpPr>
            <a:xfrm>
              <a:off x="6361175" y="2519159"/>
              <a:ext cx="489290" cy="267942"/>
              <a:chOff x="7712710" y="2866532"/>
              <a:chExt cx="900970" cy="493385"/>
            </a:xfrm>
          </p:grpSpPr>
          <p:sp>
            <p:nvSpPr>
              <p:cNvPr id="69" name="Rectangle 68">
                <a:extLst>
                  <a:ext uri="{FF2B5EF4-FFF2-40B4-BE49-F238E27FC236}">
                    <a16:creationId xmlns:a16="http://schemas.microsoft.com/office/drawing/2014/main" id="{BDBA4205-F1BE-454F-A6E2-B4291A070D90}"/>
                  </a:ext>
                </a:extLst>
              </p:cNvPr>
              <p:cNvSpPr/>
              <p:nvPr/>
            </p:nvSpPr>
            <p:spPr bwMode="auto">
              <a:xfrm>
                <a:off x="8088848" y="2869853"/>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0" name="Rectangle 69">
                <a:extLst>
                  <a:ext uri="{FF2B5EF4-FFF2-40B4-BE49-F238E27FC236}">
                    <a16:creationId xmlns:a16="http://schemas.microsoft.com/office/drawing/2014/main" id="{5EAE370A-755A-4B92-90D3-D1598C156697}"/>
                  </a:ext>
                </a:extLst>
              </p:cNvPr>
              <p:cNvSpPr/>
              <p:nvPr/>
            </p:nvSpPr>
            <p:spPr bwMode="auto">
              <a:xfrm>
                <a:off x="8263038" y="3207942"/>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0" name="Rectangle 89">
                <a:extLst>
                  <a:ext uri="{FF2B5EF4-FFF2-40B4-BE49-F238E27FC236}">
                    <a16:creationId xmlns:a16="http://schemas.microsoft.com/office/drawing/2014/main" id="{4E9F7F3C-2B7A-4789-8803-F19405066008}"/>
                  </a:ext>
                </a:extLst>
              </p:cNvPr>
              <p:cNvSpPr/>
              <p:nvPr/>
            </p:nvSpPr>
            <p:spPr bwMode="auto">
              <a:xfrm>
                <a:off x="7912395" y="3207942"/>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1" name="Left Brace 90">
                <a:extLst>
                  <a:ext uri="{FF2B5EF4-FFF2-40B4-BE49-F238E27FC236}">
                    <a16:creationId xmlns:a16="http://schemas.microsoft.com/office/drawing/2014/main" id="{D30B94E0-9077-4475-A60F-B5D30EB1281E}"/>
                  </a:ext>
                </a:extLst>
              </p:cNvPr>
              <p:cNvSpPr/>
              <p:nvPr/>
            </p:nvSpPr>
            <p:spPr>
              <a:xfrm rot="5400000">
                <a:off x="8069263" y="2936571"/>
                <a:ext cx="184907" cy="347471"/>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92" name="Left Brace 91">
                <a:extLst>
                  <a:ext uri="{FF2B5EF4-FFF2-40B4-BE49-F238E27FC236}">
                    <a16:creationId xmlns:a16="http://schemas.microsoft.com/office/drawing/2014/main" id="{CD250FB6-1DED-4542-AC1B-5B01C9304D1E}"/>
                  </a:ext>
                </a:extLst>
              </p:cNvPr>
              <p:cNvSpPr/>
              <p:nvPr/>
            </p:nvSpPr>
            <p:spPr>
              <a:xfrm rot="10800000">
                <a:off x="8469317" y="2866532"/>
                <a:ext cx="144363" cy="493385"/>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93" name="Left Brace 92">
                <a:extLst>
                  <a:ext uri="{FF2B5EF4-FFF2-40B4-BE49-F238E27FC236}">
                    <a16:creationId xmlns:a16="http://schemas.microsoft.com/office/drawing/2014/main" id="{4D64BB09-1AC0-4B51-8A21-F70B9C2D6815}"/>
                  </a:ext>
                </a:extLst>
              </p:cNvPr>
              <p:cNvSpPr/>
              <p:nvPr/>
            </p:nvSpPr>
            <p:spPr>
              <a:xfrm rot="10800000" flipH="1">
                <a:off x="7712710" y="2866532"/>
                <a:ext cx="144363" cy="493385"/>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grpSp>
      </p:grpSp>
      <p:grpSp>
        <p:nvGrpSpPr>
          <p:cNvPr id="94" name="Group 93">
            <a:extLst>
              <a:ext uri="{FF2B5EF4-FFF2-40B4-BE49-F238E27FC236}">
                <a16:creationId xmlns:a16="http://schemas.microsoft.com/office/drawing/2014/main" id="{83AD8F40-3BC6-4CDA-A134-A92D0784179F}"/>
              </a:ext>
            </a:extLst>
          </p:cNvPr>
          <p:cNvGrpSpPr/>
          <p:nvPr/>
        </p:nvGrpSpPr>
        <p:grpSpPr>
          <a:xfrm>
            <a:off x="3240760" y="5027415"/>
            <a:ext cx="1320535" cy="1115000"/>
            <a:chOff x="3369709" y="5027415"/>
            <a:chExt cx="1320535" cy="1115000"/>
          </a:xfrm>
        </p:grpSpPr>
        <p:sp>
          <p:nvSpPr>
            <p:cNvPr id="95" name="Rectangle 94">
              <a:extLst>
                <a:ext uri="{FF2B5EF4-FFF2-40B4-BE49-F238E27FC236}">
                  <a16:creationId xmlns:a16="http://schemas.microsoft.com/office/drawing/2014/main" id="{7B784766-F583-48BF-9550-41501E053807}"/>
                </a:ext>
              </a:extLst>
            </p:cNvPr>
            <p:cNvSpPr/>
            <p:nvPr/>
          </p:nvSpPr>
          <p:spPr bwMode="auto">
            <a:xfrm>
              <a:off x="3369709"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Database</a:t>
              </a:r>
            </a:p>
          </p:txBody>
        </p:sp>
        <p:pic>
          <p:nvPicPr>
            <p:cNvPr id="97" name="Picture 2" descr="Image result for azure cosmos db icon">
              <a:hlinkClick r:id="rId5"/>
              <a:extLst>
                <a:ext uri="{FF2B5EF4-FFF2-40B4-BE49-F238E27FC236}">
                  <a16:creationId xmlns:a16="http://schemas.microsoft.com/office/drawing/2014/main" id="{D7EDC064-820C-4AF3-B343-DAE6E39DC24B}"/>
                </a:ext>
              </a:extLst>
            </p:cNvPr>
            <p:cNvPicPr>
              <a:picLocks noChangeAspect="1" noChangeArrowheads="1"/>
            </p:cNvPicPr>
            <p:nvPr/>
          </p:nvPicPr>
          <p:blipFill>
            <a:blip r:embed="rId6" cstate="print">
              <a:extLst>
                <a:ext uri="{BEBA8EAE-BF5A-486C-A8C5-ECC9F3942E4B}">
                  <a14:imgProps xmlns:a14="http://schemas.microsoft.com/office/drawing/2010/main">
                    <a14:imgLayer r:embed="rId7">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3604276" y="5581539"/>
              <a:ext cx="797588" cy="41873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8" name="Group 97">
            <a:extLst>
              <a:ext uri="{FF2B5EF4-FFF2-40B4-BE49-F238E27FC236}">
                <a16:creationId xmlns:a16="http://schemas.microsoft.com/office/drawing/2014/main" id="{A86504FE-85E2-445F-9BAE-98F92D2C09BD}"/>
              </a:ext>
            </a:extLst>
          </p:cNvPr>
          <p:cNvGrpSpPr/>
          <p:nvPr/>
        </p:nvGrpSpPr>
        <p:grpSpPr>
          <a:xfrm>
            <a:off x="4633258" y="5027415"/>
            <a:ext cx="1320535" cy="1115000"/>
            <a:chOff x="4762207" y="5027415"/>
            <a:chExt cx="1320535" cy="1115000"/>
          </a:xfrm>
        </p:grpSpPr>
        <p:sp>
          <p:nvSpPr>
            <p:cNvPr id="99" name="Rectangle 98">
              <a:extLst>
                <a:ext uri="{FF2B5EF4-FFF2-40B4-BE49-F238E27FC236}">
                  <a16:creationId xmlns:a16="http://schemas.microsoft.com/office/drawing/2014/main" id="{ACF5AF80-E58A-4073-B19A-25FEC476A48D}"/>
                </a:ext>
              </a:extLst>
            </p:cNvPr>
            <p:cNvSpPr/>
            <p:nvPr/>
          </p:nvSpPr>
          <p:spPr bwMode="auto">
            <a:xfrm>
              <a:off x="4762207"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Storage</a:t>
              </a:r>
            </a:p>
          </p:txBody>
        </p:sp>
        <p:pic>
          <p:nvPicPr>
            <p:cNvPr id="100" name="Picture 99">
              <a:hlinkClick r:id="rId8"/>
              <a:extLst>
                <a:ext uri="{FF2B5EF4-FFF2-40B4-BE49-F238E27FC236}">
                  <a16:creationId xmlns:a16="http://schemas.microsoft.com/office/drawing/2014/main" id="{B31ED8E5-49F4-42C0-9C04-298F34D9BCBC}"/>
                </a:ext>
              </a:extLst>
            </p:cNvPr>
            <p:cNvPicPr>
              <a:picLocks noChangeAspect="1"/>
            </p:cNvPicPr>
            <p:nvPr/>
          </p:nvPicPr>
          <p:blipFill>
            <a:blip r:embed="rId9">
              <a:biLevel thresh="25000"/>
            </a:blip>
            <a:stretch>
              <a:fillRect/>
            </a:stretch>
          </p:blipFill>
          <p:spPr>
            <a:xfrm>
              <a:off x="5182358" y="5581539"/>
              <a:ext cx="480233" cy="416332"/>
            </a:xfrm>
            <a:prstGeom prst="rect">
              <a:avLst/>
            </a:prstGeom>
          </p:spPr>
        </p:pic>
      </p:grpSp>
      <p:grpSp>
        <p:nvGrpSpPr>
          <p:cNvPr id="101" name="Group 100">
            <a:extLst>
              <a:ext uri="{FF2B5EF4-FFF2-40B4-BE49-F238E27FC236}">
                <a16:creationId xmlns:a16="http://schemas.microsoft.com/office/drawing/2014/main" id="{D39A7C6B-121D-4C72-89C5-95D34CA60D43}"/>
              </a:ext>
            </a:extLst>
          </p:cNvPr>
          <p:cNvGrpSpPr/>
          <p:nvPr/>
        </p:nvGrpSpPr>
        <p:grpSpPr>
          <a:xfrm>
            <a:off x="10203252" y="5027415"/>
            <a:ext cx="1320535" cy="1115000"/>
            <a:chOff x="10332201" y="5027415"/>
            <a:chExt cx="1320535" cy="1115000"/>
          </a:xfrm>
        </p:grpSpPr>
        <p:sp>
          <p:nvSpPr>
            <p:cNvPr id="102" name="Rectangle 101">
              <a:extLst>
                <a:ext uri="{FF2B5EF4-FFF2-40B4-BE49-F238E27FC236}">
                  <a16:creationId xmlns:a16="http://schemas.microsoft.com/office/drawing/2014/main" id="{464C47DC-E32D-4CA5-A872-96C7E704EB45}"/>
                </a:ext>
              </a:extLst>
            </p:cNvPr>
            <p:cNvSpPr/>
            <p:nvPr/>
          </p:nvSpPr>
          <p:spPr bwMode="auto">
            <a:xfrm>
              <a:off x="10332201"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Intelligence</a:t>
              </a:r>
            </a:p>
          </p:txBody>
        </p:sp>
        <p:pic>
          <p:nvPicPr>
            <p:cNvPr id="103" name="Picture 6" descr="Related image">
              <a:hlinkClick r:id="rId10"/>
              <a:extLst>
                <a:ext uri="{FF2B5EF4-FFF2-40B4-BE49-F238E27FC236}">
                  <a16:creationId xmlns:a16="http://schemas.microsoft.com/office/drawing/2014/main" id="{22A66AA6-3C46-444A-8064-1FDE41196ADC}"/>
                </a:ext>
              </a:extLst>
            </p:cNvPr>
            <p:cNvPicPr>
              <a:picLocks noChangeAspect="1" noChangeArrowheads="1"/>
            </p:cNvPicPr>
            <p:nvPr/>
          </p:nvPicPr>
          <p:blipFill rotWithShape="1">
            <a:blip r:embed="rId11" cstate="print">
              <a:biLevel thresh="25000"/>
              <a:extLst>
                <a:ext uri="{28A0092B-C50C-407E-A947-70E740481C1C}">
                  <a14:useLocalDpi xmlns:a14="http://schemas.microsoft.com/office/drawing/2010/main" val="0"/>
                </a:ext>
              </a:extLst>
            </a:blip>
            <a:srcRect t="15849" b="15314"/>
            <a:stretch/>
          </p:blipFill>
          <p:spPr bwMode="auto">
            <a:xfrm>
              <a:off x="10715125" y="5604879"/>
              <a:ext cx="554686" cy="38182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08" name="Group 107">
            <a:extLst>
              <a:ext uri="{FF2B5EF4-FFF2-40B4-BE49-F238E27FC236}">
                <a16:creationId xmlns:a16="http://schemas.microsoft.com/office/drawing/2014/main" id="{47FFD0BD-EF57-4F1E-876B-DB55FE4DFFCE}"/>
              </a:ext>
            </a:extLst>
          </p:cNvPr>
          <p:cNvGrpSpPr/>
          <p:nvPr/>
        </p:nvGrpSpPr>
        <p:grpSpPr>
          <a:xfrm>
            <a:off x="8810754" y="5027415"/>
            <a:ext cx="1320535" cy="1115000"/>
            <a:chOff x="8939703" y="5027415"/>
            <a:chExt cx="1320535" cy="1115000"/>
          </a:xfrm>
        </p:grpSpPr>
        <p:sp>
          <p:nvSpPr>
            <p:cNvPr id="109" name="Rectangle 108">
              <a:extLst>
                <a:ext uri="{FF2B5EF4-FFF2-40B4-BE49-F238E27FC236}">
                  <a16:creationId xmlns:a16="http://schemas.microsoft.com/office/drawing/2014/main" id="{20EAE1C4-6368-4FB5-AA53-4262B27CAC88}"/>
                </a:ext>
              </a:extLst>
            </p:cNvPr>
            <p:cNvSpPr/>
            <p:nvPr/>
          </p:nvSpPr>
          <p:spPr bwMode="auto">
            <a:xfrm>
              <a:off x="8939703"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Analytics</a:t>
              </a:r>
            </a:p>
          </p:txBody>
        </p:sp>
        <p:pic>
          <p:nvPicPr>
            <p:cNvPr id="110" name="Picture 8" descr="Image result for azure stream analytics icon">
              <a:hlinkClick r:id="rId12"/>
              <a:extLst>
                <a:ext uri="{FF2B5EF4-FFF2-40B4-BE49-F238E27FC236}">
                  <a16:creationId xmlns:a16="http://schemas.microsoft.com/office/drawing/2014/main" id="{41B94B8D-EC4F-4E3E-964F-84B63D1EAB25}"/>
                </a:ext>
              </a:extLst>
            </p:cNvPr>
            <p:cNvPicPr>
              <a:picLocks noChangeAspect="1" noChangeArrowheads="1"/>
            </p:cNvPicPr>
            <p:nvPr/>
          </p:nvPicPr>
          <p:blipFill rotWithShape="1">
            <a:blip r:embed="rId13" cstate="print">
              <a:biLevel thresh="25000"/>
              <a:extLst>
                <a:ext uri="{28A0092B-C50C-407E-A947-70E740481C1C}">
                  <a14:useLocalDpi xmlns:a14="http://schemas.microsoft.com/office/drawing/2010/main" val="0"/>
                </a:ext>
              </a:extLst>
            </a:blip>
            <a:srcRect t="7228" b="7991"/>
            <a:stretch/>
          </p:blipFill>
          <p:spPr bwMode="auto">
            <a:xfrm>
              <a:off x="9331510" y="5558159"/>
              <a:ext cx="536919" cy="4552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11" name="Group 110">
            <a:extLst>
              <a:ext uri="{FF2B5EF4-FFF2-40B4-BE49-F238E27FC236}">
                <a16:creationId xmlns:a16="http://schemas.microsoft.com/office/drawing/2014/main" id="{7873EEEF-E139-4960-94E6-27DD8F6EB9B7}"/>
              </a:ext>
            </a:extLst>
          </p:cNvPr>
          <p:cNvGrpSpPr/>
          <p:nvPr/>
        </p:nvGrpSpPr>
        <p:grpSpPr>
          <a:xfrm>
            <a:off x="7418255" y="5027415"/>
            <a:ext cx="1320535" cy="1115000"/>
            <a:chOff x="7547204" y="5027415"/>
            <a:chExt cx="1320535" cy="1115000"/>
          </a:xfrm>
        </p:grpSpPr>
        <p:sp>
          <p:nvSpPr>
            <p:cNvPr id="112" name="Rectangle 111">
              <a:extLst>
                <a:ext uri="{FF2B5EF4-FFF2-40B4-BE49-F238E27FC236}">
                  <a16:creationId xmlns:a16="http://schemas.microsoft.com/office/drawing/2014/main" id="{94E5A98E-5D9F-4591-83AA-5EA553759A42}"/>
                </a:ext>
              </a:extLst>
            </p:cNvPr>
            <p:cNvSpPr/>
            <p:nvPr/>
          </p:nvSpPr>
          <p:spPr bwMode="auto">
            <a:xfrm>
              <a:off x="7547204"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IoT</a:t>
              </a:r>
            </a:p>
          </p:txBody>
        </p:sp>
        <p:pic>
          <p:nvPicPr>
            <p:cNvPr id="113" name="Picture 10" descr="Image result for azure IoT icon">
              <a:hlinkClick r:id="rId14"/>
              <a:extLst>
                <a:ext uri="{FF2B5EF4-FFF2-40B4-BE49-F238E27FC236}">
                  <a16:creationId xmlns:a16="http://schemas.microsoft.com/office/drawing/2014/main" id="{4A39F181-8E75-4098-80A1-CF3976CEE0B1}"/>
                </a:ext>
              </a:extLst>
            </p:cNvPr>
            <p:cNvPicPr>
              <a:picLocks noChangeAspect="1" noChangeArrowheads="1"/>
            </p:cNvPicPr>
            <p:nvPr/>
          </p:nvPicPr>
          <p:blipFill rotWithShape="1">
            <a:blip r:embed="rId15" cstate="print">
              <a:biLevel thresh="25000"/>
              <a:extLst>
                <a:ext uri="{28A0092B-C50C-407E-A947-70E740481C1C}">
                  <a14:useLocalDpi xmlns:a14="http://schemas.microsoft.com/office/drawing/2010/main" val="0"/>
                </a:ext>
              </a:extLst>
            </a:blip>
            <a:srcRect l="23028" r="23306"/>
            <a:stretch/>
          </p:blipFill>
          <p:spPr bwMode="auto">
            <a:xfrm>
              <a:off x="8004847" y="5587321"/>
              <a:ext cx="405249" cy="39643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14" name="Group 113">
            <a:extLst>
              <a:ext uri="{FF2B5EF4-FFF2-40B4-BE49-F238E27FC236}">
                <a16:creationId xmlns:a16="http://schemas.microsoft.com/office/drawing/2014/main" id="{4FC94AB5-4D19-48D7-94B8-313E379C3287}"/>
              </a:ext>
            </a:extLst>
          </p:cNvPr>
          <p:cNvGrpSpPr/>
          <p:nvPr/>
        </p:nvGrpSpPr>
        <p:grpSpPr>
          <a:xfrm>
            <a:off x="6025757" y="5027415"/>
            <a:ext cx="1320535" cy="1115000"/>
            <a:chOff x="6154706" y="5027415"/>
            <a:chExt cx="1320535" cy="1115000"/>
          </a:xfrm>
        </p:grpSpPr>
        <p:sp>
          <p:nvSpPr>
            <p:cNvPr id="115" name="Rectangle 114">
              <a:extLst>
                <a:ext uri="{FF2B5EF4-FFF2-40B4-BE49-F238E27FC236}">
                  <a16:creationId xmlns:a16="http://schemas.microsoft.com/office/drawing/2014/main" id="{C4F0386D-5838-441E-B392-9EF7BEDB2DF7}"/>
                </a:ext>
              </a:extLst>
            </p:cNvPr>
            <p:cNvSpPr/>
            <p:nvPr/>
          </p:nvSpPr>
          <p:spPr bwMode="auto">
            <a:xfrm>
              <a:off x="6154706"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Security</a:t>
              </a:r>
            </a:p>
          </p:txBody>
        </p:sp>
        <p:pic>
          <p:nvPicPr>
            <p:cNvPr id="116" name="Picture 12" descr="Image result for azure active directory icon">
              <a:hlinkClick r:id="rId16"/>
              <a:extLst>
                <a:ext uri="{FF2B5EF4-FFF2-40B4-BE49-F238E27FC236}">
                  <a16:creationId xmlns:a16="http://schemas.microsoft.com/office/drawing/2014/main" id="{62158F86-185A-439E-AC5C-9B1CAB98C33C}"/>
                </a:ext>
              </a:extLst>
            </p:cNvPr>
            <p:cNvPicPr>
              <a:picLocks noChangeAspect="1" noChangeArrowheads="1"/>
            </p:cNvPicPr>
            <p:nvPr/>
          </p:nvPicPr>
          <p:blipFill>
            <a:blip r:embed="rId17" cstate="print">
              <a:biLevel thresh="50000"/>
              <a:extLst>
                <a:ext uri="{28A0092B-C50C-407E-A947-70E740481C1C}">
                  <a14:useLocalDpi xmlns:a14="http://schemas.microsoft.com/office/drawing/2010/main" val="0"/>
                </a:ext>
              </a:extLst>
            </a:blip>
            <a:srcRect/>
            <a:stretch>
              <a:fillRect/>
            </a:stretch>
          </p:blipFill>
          <p:spPr bwMode="auto">
            <a:xfrm>
              <a:off x="6592776" y="5568979"/>
              <a:ext cx="444394" cy="44439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18" name="Group 117">
            <a:extLst>
              <a:ext uri="{FF2B5EF4-FFF2-40B4-BE49-F238E27FC236}">
                <a16:creationId xmlns:a16="http://schemas.microsoft.com/office/drawing/2014/main" id="{D92EAC6C-1062-47A1-8972-9FC0998445F5}"/>
              </a:ext>
            </a:extLst>
          </p:cNvPr>
          <p:cNvGrpSpPr/>
          <p:nvPr/>
        </p:nvGrpSpPr>
        <p:grpSpPr>
          <a:xfrm>
            <a:off x="3228777" y="2188091"/>
            <a:ext cx="2738838" cy="1302436"/>
            <a:chOff x="3357726" y="2352809"/>
            <a:chExt cx="2738838" cy="1302436"/>
          </a:xfrm>
        </p:grpSpPr>
        <p:sp>
          <p:nvSpPr>
            <p:cNvPr id="120" name="Rectangle 119">
              <a:extLst>
                <a:ext uri="{FF2B5EF4-FFF2-40B4-BE49-F238E27FC236}">
                  <a16:creationId xmlns:a16="http://schemas.microsoft.com/office/drawing/2014/main" id="{EB707BB8-15F5-4167-9803-EB7C339AC068}"/>
                </a:ext>
              </a:extLst>
            </p:cNvPr>
            <p:cNvSpPr/>
            <p:nvPr/>
          </p:nvSpPr>
          <p:spPr bwMode="auto">
            <a:xfrm>
              <a:off x="3357726"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Event Grid</a:t>
              </a:r>
            </a:p>
          </p:txBody>
        </p:sp>
        <p:sp>
          <p:nvSpPr>
            <p:cNvPr id="121" name="Rectangle 120">
              <a:extLst>
                <a:ext uri="{FF2B5EF4-FFF2-40B4-BE49-F238E27FC236}">
                  <a16:creationId xmlns:a16="http://schemas.microsoft.com/office/drawing/2014/main" id="{09678CC1-8245-411C-ACE3-56B9625EA299}"/>
                </a:ext>
              </a:extLst>
            </p:cNvPr>
            <p:cNvSpPr/>
            <p:nvPr/>
          </p:nvSpPr>
          <p:spPr bwMode="auto">
            <a:xfrm>
              <a:off x="3357726"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lang="en-US" sz="1400" dirty="0">
                  <a:solidFill>
                    <a:schemeClr val="tx1"/>
                  </a:solidFill>
                </a:rPr>
                <a:t>Manage all events that can trigger code or logic</a:t>
              </a:r>
            </a:p>
          </p:txBody>
        </p:sp>
        <p:pic>
          <p:nvPicPr>
            <p:cNvPr id="122" name="Picture 14" descr="Image result for azure event grid">
              <a:extLst>
                <a:ext uri="{FF2B5EF4-FFF2-40B4-BE49-F238E27FC236}">
                  <a16:creationId xmlns:a16="http://schemas.microsoft.com/office/drawing/2014/main" id="{670BB991-7D58-4A5C-8B0C-604638D9780D}"/>
                </a:ext>
              </a:extLst>
            </p:cNvPr>
            <p:cNvPicPr>
              <a:picLocks noChangeAspect="1" noChangeArrowheads="1"/>
            </p:cNvPicPr>
            <p:nvPr/>
          </p:nvPicPr>
          <p:blipFill>
            <a:blip r:embed="rId18" cstate="print">
              <a:biLevel thresh="25000"/>
              <a:extLst>
                <a:ext uri="{28A0092B-C50C-407E-A947-70E740481C1C}">
                  <a14:useLocalDpi xmlns:a14="http://schemas.microsoft.com/office/drawing/2010/main" val="0"/>
                </a:ext>
              </a:extLst>
            </a:blip>
            <a:srcRect/>
            <a:stretch>
              <a:fillRect/>
            </a:stretch>
          </p:blipFill>
          <p:spPr bwMode="auto">
            <a:xfrm>
              <a:off x="3451304" y="2481293"/>
              <a:ext cx="643699" cy="33794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4" name="Group 123">
            <a:extLst>
              <a:ext uri="{FF2B5EF4-FFF2-40B4-BE49-F238E27FC236}">
                <a16:creationId xmlns:a16="http://schemas.microsoft.com/office/drawing/2014/main" id="{93AC9E1F-2A26-4530-8451-7C2B15D8D8C9}"/>
              </a:ext>
            </a:extLst>
          </p:cNvPr>
          <p:cNvGrpSpPr/>
          <p:nvPr/>
        </p:nvGrpSpPr>
        <p:grpSpPr>
          <a:xfrm>
            <a:off x="8818565" y="2188091"/>
            <a:ext cx="2738838" cy="1302436"/>
            <a:chOff x="8947514" y="2352809"/>
            <a:chExt cx="2738838" cy="1302436"/>
          </a:xfrm>
        </p:grpSpPr>
        <p:sp>
          <p:nvSpPr>
            <p:cNvPr id="125" name="Rectangle 124">
              <a:extLst>
                <a:ext uri="{FF2B5EF4-FFF2-40B4-BE49-F238E27FC236}">
                  <a16:creationId xmlns:a16="http://schemas.microsoft.com/office/drawing/2014/main" id="{FC9886F3-8E58-4BC7-8C3B-7C8FA1959D33}"/>
                </a:ext>
              </a:extLst>
            </p:cNvPr>
            <p:cNvSpPr/>
            <p:nvPr/>
          </p:nvSpPr>
          <p:spPr bwMode="auto">
            <a:xfrm>
              <a:off x="8947514"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Functions</a:t>
              </a:r>
            </a:p>
          </p:txBody>
        </p:sp>
        <p:sp>
          <p:nvSpPr>
            <p:cNvPr id="126" name="Rectangle 125">
              <a:extLst>
                <a:ext uri="{FF2B5EF4-FFF2-40B4-BE49-F238E27FC236}">
                  <a16:creationId xmlns:a16="http://schemas.microsoft.com/office/drawing/2014/main" id="{9499E2FD-B064-454D-BED3-933792D76EDE}"/>
                </a:ext>
              </a:extLst>
            </p:cNvPr>
            <p:cNvSpPr/>
            <p:nvPr/>
          </p:nvSpPr>
          <p:spPr bwMode="auto">
            <a:xfrm>
              <a:off x="8947514"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lang="en-US" sz="1400" dirty="0">
                  <a:solidFill>
                    <a:schemeClr val="tx1"/>
                  </a:solidFill>
                </a:rPr>
                <a:t>Execute your code based on events you specify</a:t>
              </a:r>
            </a:p>
          </p:txBody>
        </p:sp>
        <p:grpSp>
          <p:nvGrpSpPr>
            <p:cNvPr id="127" name="Group 126">
              <a:extLst>
                <a:ext uri="{FF2B5EF4-FFF2-40B4-BE49-F238E27FC236}">
                  <a16:creationId xmlns:a16="http://schemas.microsoft.com/office/drawing/2014/main" id="{29BEECAC-ADF3-4698-8BAC-FD72102A5960}"/>
                </a:ext>
              </a:extLst>
            </p:cNvPr>
            <p:cNvGrpSpPr/>
            <p:nvPr/>
          </p:nvGrpSpPr>
          <p:grpSpPr>
            <a:xfrm>
              <a:off x="9132925" y="2492077"/>
              <a:ext cx="471966" cy="315139"/>
              <a:chOff x="6795675" y="2984792"/>
              <a:chExt cx="651897" cy="435283"/>
            </a:xfrm>
            <a:solidFill>
              <a:schemeClr val="bg1"/>
            </a:solidFill>
          </p:grpSpPr>
          <p:sp>
            <p:nvSpPr>
              <p:cNvPr id="128" name="Freeform 18">
                <a:extLst>
                  <a:ext uri="{FF2B5EF4-FFF2-40B4-BE49-F238E27FC236}">
                    <a16:creationId xmlns:a16="http://schemas.microsoft.com/office/drawing/2014/main" id="{3EB7F76A-C5BB-4291-8B8C-0638C70F21DB}"/>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noFill/>
              </a:ln>
            </p:spPr>
            <p:txBody>
              <a:bodyPr vert="horz" wrap="square" lIns="89604" tIns="44802" rIns="89604" bIns="44802" numCol="1" anchor="t" anchorCtr="0" compatLnSpc="1">
                <a:prstTxWarp prst="textNoShape">
                  <a:avLst/>
                </a:prstTxWarp>
              </a:bodyPr>
              <a:lstStyle/>
              <a:p>
                <a:pPr marL="0" marR="0" lvl="0" indent="0" algn="l"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lin ang="5400000" scaled="0"/>
                  </a:gradFill>
                  <a:effectLst/>
                  <a:uLnTx/>
                  <a:uFillTx/>
                  <a:latin typeface="Segoe UI"/>
                  <a:ea typeface="+mn-ea"/>
                  <a:cs typeface="+mn-cs"/>
                </a:endParaRPr>
              </a:p>
            </p:txBody>
          </p:sp>
          <p:grpSp>
            <p:nvGrpSpPr>
              <p:cNvPr id="129" name="Group 128">
                <a:extLst>
                  <a:ext uri="{FF2B5EF4-FFF2-40B4-BE49-F238E27FC236}">
                    <a16:creationId xmlns:a16="http://schemas.microsoft.com/office/drawing/2014/main" id="{A4906316-AA4F-4593-9EC2-4B7FDE705B1E}"/>
                  </a:ext>
                </a:extLst>
              </p:cNvPr>
              <p:cNvGrpSpPr/>
              <p:nvPr/>
            </p:nvGrpSpPr>
            <p:grpSpPr>
              <a:xfrm>
                <a:off x="6795675" y="3059346"/>
                <a:ext cx="141873" cy="271583"/>
                <a:chOff x="3016688" y="2176623"/>
                <a:chExt cx="166688" cy="319087"/>
              </a:xfrm>
              <a:grpFill/>
            </p:grpSpPr>
            <p:cxnSp>
              <p:nvCxnSpPr>
                <p:cNvPr id="133" name="Straight Connector 132">
                  <a:extLst>
                    <a:ext uri="{FF2B5EF4-FFF2-40B4-BE49-F238E27FC236}">
                      <a16:creationId xmlns:a16="http://schemas.microsoft.com/office/drawing/2014/main" id="{F7FDDDA2-D062-4879-9888-6565BE1B5D2E}"/>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CEE52A9A-D560-4F82-80F4-3117F2ABF4F5}"/>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30" name="Group 129">
                <a:extLst>
                  <a:ext uri="{FF2B5EF4-FFF2-40B4-BE49-F238E27FC236}">
                    <a16:creationId xmlns:a16="http://schemas.microsoft.com/office/drawing/2014/main" id="{B0067B87-E4A1-4AC8-B66C-C271F1464693}"/>
                  </a:ext>
                </a:extLst>
              </p:cNvPr>
              <p:cNvGrpSpPr/>
              <p:nvPr/>
            </p:nvGrpSpPr>
            <p:grpSpPr>
              <a:xfrm flipH="1">
                <a:off x="7305699" y="3059346"/>
                <a:ext cx="141873" cy="271583"/>
                <a:chOff x="3016688" y="2176623"/>
                <a:chExt cx="166688" cy="319087"/>
              </a:xfrm>
              <a:grpFill/>
            </p:grpSpPr>
            <p:cxnSp>
              <p:nvCxnSpPr>
                <p:cNvPr id="131" name="Straight Connector 130">
                  <a:extLst>
                    <a:ext uri="{FF2B5EF4-FFF2-40B4-BE49-F238E27FC236}">
                      <a16:creationId xmlns:a16="http://schemas.microsoft.com/office/drawing/2014/main" id="{E3DE7457-528C-4F1E-BFA0-51F35499BE23}"/>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1B154F2-1726-4B97-BE32-AC8619FE3D84}"/>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grpSp>
        <p:nvGrpSpPr>
          <p:cNvPr id="135" name="Group 134">
            <a:extLst>
              <a:ext uri="{FF2B5EF4-FFF2-40B4-BE49-F238E27FC236}">
                <a16:creationId xmlns:a16="http://schemas.microsoft.com/office/drawing/2014/main" id="{195C68F6-6DFD-450E-94E9-B426977E4B8D}"/>
              </a:ext>
            </a:extLst>
          </p:cNvPr>
          <p:cNvGrpSpPr/>
          <p:nvPr/>
        </p:nvGrpSpPr>
        <p:grpSpPr>
          <a:xfrm>
            <a:off x="3228777" y="3561897"/>
            <a:ext cx="2738838" cy="1302436"/>
            <a:chOff x="3357726" y="3561897"/>
            <a:chExt cx="2738838" cy="1302436"/>
          </a:xfrm>
        </p:grpSpPr>
        <p:grpSp>
          <p:nvGrpSpPr>
            <p:cNvPr id="136" name="Group 135">
              <a:extLst>
                <a:ext uri="{FF2B5EF4-FFF2-40B4-BE49-F238E27FC236}">
                  <a16:creationId xmlns:a16="http://schemas.microsoft.com/office/drawing/2014/main" id="{718D47EA-1553-4A0F-9C44-C92F8BCEC0A6}"/>
                </a:ext>
              </a:extLst>
            </p:cNvPr>
            <p:cNvGrpSpPr/>
            <p:nvPr/>
          </p:nvGrpSpPr>
          <p:grpSpPr>
            <a:xfrm>
              <a:off x="3357726" y="3561897"/>
              <a:ext cx="2738838" cy="1302436"/>
              <a:chOff x="3357726" y="2352809"/>
              <a:chExt cx="2738838" cy="1302436"/>
            </a:xfrm>
          </p:grpSpPr>
          <p:sp>
            <p:nvSpPr>
              <p:cNvPr id="138" name="Rectangle 137">
                <a:extLst>
                  <a:ext uri="{FF2B5EF4-FFF2-40B4-BE49-F238E27FC236}">
                    <a16:creationId xmlns:a16="http://schemas.microsoft.com/office/drawing/2014/main" id="{17856841-121F-4234-9941-2FE0D8470D88}"/>
                  </a:ext>
                </a:extLst>
              </p:cNvPr>
              <p:cNvSpPr/>
              <p:nvPr/>
            </p:nvSpPr>
            <p:spPr bwMode="auto">
              <a:xfrm>
                <a:off x="3357726"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API Management</a:t>
                </a:r>
              </a:p>
            </p:txBody>
          </p:sp>
          <p:sp>
            <p:nvSpPr>
              <p:cNvPr id="139" name="Rectangle 138">
                <a:extLst>
                  <a:ext uri="{FF2B5EF4-FFF2-40B4-BE49-F238E27FC236}">
                    <a16:creationId xmlns:a16="http://schemas.microsoft.com/office/drawing/2014/main" id="{9A57863A-DC8A-4FC9-A083-41ABC9D9C2AE}"/>
                  </a:ext>
                </a:extLst>
              </p:cNvPr>
              <p:cNvSpPr/>
              <p:nvPr/>
            </p:nvSpPr>
            <p:spPr bwMode="auto">
              <a:xfrm>
                <a:off x="3357726"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en-US" sz="1400" dirty="0">
                    <a:solidFill>
                      <a:schemeClr val="tx1"/>
                    </a:solidFill>
                  </a:rPr>
                  <a:t>Scalable API gateway for securing, publishing, and analyzing APIs </a:t>
                </a:r>
              </a:p>
            </p:txBody>
          </p:sp>
        </p:grpSp>
        <p:pic>
          <p:nvPicPr>
            <p:cNvPr id="137" name="Picture 136">
              <a:extLst>
                <a:ext uri="{FF2B5EF4-FFF2-40B4-BE49-F238E27FC236}">
                  <a16:creationId xmlns:a16="http://schemas.microsoft.com/office/drawing/2014/main" id="{AEFC0AF0-7571-4F3D-8812-4A10FB5A4CC4}"/>
                </a:ext>
              </a:extLst>
            </p:cNvPr>
            <p:cNvPicPr>
              <a:picLocks noChangeAspect="1"/>
            </p:cNvPicPr>
            <p:nvPr/>
          </p:nvPicPr>
          <p:blipFill>
            <a:blip r:embed="rId19"/>
            <a:stretch>
              <a:fillRect/>
            </a:stretch>
          </p:blipFill>
          <p:spPr>
            <a:xfrm>
              <a:off x="3528311" y="3613892"/>
              <a:ext cx="489683" cy="489683"/>
            </a:xfrm>
            <a:prstGeom prst="rect">
              <a:avLst/>
            </a:prstGeom>
          </p:spPr>
        </p:pic>
      </p:grpSp>
      <p:grpSp>
        <p:nvGrpSpPr>
          <p:cNvPr id="140" name="Group 139">
            <a:extLst>
              <a:ext uri="{FF2B5EF4-FFF2-40B4-BE49-F238E27FC236}">
                <a16:creationId xmlns:a16="http://schemas.microsoft.com/office/drawing/2014/main" id="{8E5121FE-CFA7-4153-BA54-58F44B50BCE7}"/>
              </a:ext>
            </a:extLst>
          </p:cNvPr>
          <p:cNvGrpSpPr/>
          <p:nvPr/>
        </p:nvGrpSpPr>
        <p:grpSpPr>
          <a:xfrm>
            <a:off x="6023671" y="3561897"/>
            <a:ext cx="2738838" cy="1302436"/>
            <a:chOff x="6152620" y="3561897"/>
            <a:chExt cx="2738838" cy="1302436"/>
          </a:xfrm>
        </p:grpSpPr>
        <p:sp>
          <p:nvSpPr>
            <p:cNvPr id="141" name="Rectangle 140">
              <a:extLst>
                <a:ext uri="{FF2B5EF4-FFF2-40B4-BE49-F238E27FC236}">
                  <a16:creationId xmlns:a16="http://schemas.microsoft.com/office/drawing/2014/main" id="{76987EA3-69D5-4B68-A929-1F08FC0B24CD}"/>
                </a:ext>
              </a:extLst>
            </p:cNvPr>
            <p:cNvSpPr/>
            <p:nvPr/>
          </p:nvSpPr>
          <p:spPr bwMode="auto">
            <a:xfrm>
              <a:off x="6152620" y="3561897"/>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Container Instances</a:t>
              </a:r>
            </a:p>
          </p:txBody>
        </p:sp>
        <p:sp>
          <p:nvSpPr>
            <p:cNvPr id="142" name="Rectangle 141">
              <a:extLst>
                <a:ext uri="{FF2B5EF4-FFF2-40B4-BE49-F238E27FC236}">
                  <a16:creationId xmlns:a16="http://schemas.microsoft.com/office/drawing/2014/main" id="{63AE3C7C-7ED7-4383-81A3-D455E247994C}"/>
                </a:ext>
              </a:extLst>
            </p:cNvPr>
            <p:cNvSpPr/>
            <p:nvPr/>
          </p:nvSpPr>
          <p:spPr bwMode="auto">
            <a:xfrm>
              <a:off x="6152620" y="4155573"/>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en-US" sz="1400" dirty="0">
                  <a:solidFill>
                    <a:schemeClr val="tx1"/>
                  </a:solidFill>
                </a:rPr>
                <a:t>Run application containers in the cloud with a single command</a:t>
              </a:r>
            </a:p>
          </p:txBody>
        </p:sp>
        <p:pic>
          <p:nvPicPr>
            <p:cNvPr id="143" name="Picture 142">
              <a:extLst>
                <a:ext uri="{FF2B5EF4-FFF2-40B4-BE49-F238E27FC236}">
                  <a16:creationId xmlns:a16="http://schemas.microsoft.com/office/drawing/2014/main" id="{A9CB3489-CDCE-4E47-8AEA-39876E7F4589}"/>
                </a:ext>
              </a:extLst>
            </p:cNvPr>
            <p:cNvPicPr>
              <a:picLocks noChangeAspect="1"/>
            </p:cNvPicPr>
            <p:nvPr/>
          </p:nvPicPr>
          <p:blipFill>
            <a:blip r:embed="rId20"/>
            <a:stretch>
              <a:fillRect/>
            </a:stretch>
          </p:blipFill>
          <p:spPr>
            <a:xfrm>
              <a:off x="6447901" y="3638484"/>
              <a:ext cx="424281" cy="424281"/>
            </a:xfrm>
            <a:prstGeom prst="rect">
              <a:avLst/>
            </a:prstGeom>
          </p:spPr>
        </p:pic>
      </p:grpSp>
      <p:grpSp>
        <p:nvGrpSpPr>
          <p:cNvPr id="144" name="Group 143">
            <a:extLst>
              <a:ext uri="{FF2B5EF4-FFF2-40B4-BE49-F238E27FC236}">
                <a16:creationId xmlns:a16="http://schemas.microsoft.com/office/drawing/2014/main" id="{F243DC22-81DB-4D22-B30E-FA9CE0DEABA8}"/>
              </a:ext>
            </a:extLst>
          </p:cNvPr>
          <p:cNvGrpSpPr/>
          <p:nvPr/>
        </p:nvGrpSpPr>
        <p:grpSpPr>
          <a:xfrm>
            <a:off x="8818565" y="3561897"/>
            <a:ext cx="2738838" cy="1302436"/>
            <a:chOff x="8947514" y="3561897"/>
            <a:chExt cx="2738838" cy="1302436"/>
          </a:xfrm>
        </p:grpSpPr>
        <p:grpSp>
          <p:nvGrpSpPr>
            <p:cNvPr id="145" name="Group 144">
              <a:extLst>
                <a:ext uri="{FF2B5EF4-FFF2-40B4-BE49-F238E27FC236}">
                  <a16:creationId xmlns:a16="http://schemas.microsoft.com/office/drawing/2014/main" id="{48915D6E-8F79-40F1-85B4-2DDAFCF255F4}"/>
                </a:ext>
              </a:extLst>
            </p:cNvPr>
            <p:cNvGrpSpPr/>
            <p:nvPr/>
          </p:nvGrpSpPr>
          <p:grpSpPr>
            <a:xfrm>
              <a:off x="8947514" y="3561897"/>
              <a:ext cx="2738838" cy="1302436"/>
              <a:chOff x="8947514" y="2352809"/>
              <a:chExt cx="2738838" cy="1302436"/>
            </a:xfrm>
          </p:grpSpPr>
          <p:sp>
            <p:nvSpPr>
              <p:cNvPr id="147" name="Rectangle 146">
                <a:extLst>
                  <a:ext uri="{FF2B5EF4-FFF2-40B4-BE49-F238E27FC236}">
                    <a16:creationId xmlns:a16="http://schemas.microsoft.com/office/drawing/2014/main" id="{8B9071D2-110B-4762-ABEA-0AE3786098E1}"/>
                  </a:ext>
                </a:extLst>
              </p:cNvPr>
              <p:cNvSpPr/>
              <p:nvPr/>
            </p:nvSpPr>
            <p:spPr bwMode="auto">
              <a:xfrm>
                <a:off x="8947514"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Application Insights</a:t>
                </a:r>
              </a:p>
            </p:txBody>
          </p:sp>
          <p:sp>
            <p:nvSpPr>
              <p:cNvPr id="148" name="Rectangle 147">
                <a:extLst>
                  <a:ext uri="{FF2B5EF4-FFF2-40B4-BE49-F238E27FC236}">
                    <a16:creationId xmlns:a16="http://schemas.microsoft.com/office/drawing/2014/main" id="{BB01F206-1CFC-48B9-B413-9FEA1CAC0426}"/>
                  </a:ext>
                </a:extLst>
              </p:cNvPr>
              <p:cNvSpPr/>
              <p:nvPr/>
            </p:nvSpPr>
            <p:spPr bwMode="auto">
              <a:xfrm>
                <a:off x="8947514" y="2946485"/>
                <a:ext cx="2738838" cy="708760"/>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fr-FR" sz="1400" dirty="0">
                    <a:solidFill>
                      <a:schemeClr val="tx1"/>
                    </a:solidFill>
                  </a:rPr>
                  <a:t>Extensible Application Performance Management service</a:t>
                </a:r>
                <a:endParaRPr lang="en-US" sz="1400" dirty="0">
                  <a:solidFill>
                    <a:schemeClr val="tx1"/>
                  </a:solidFill>
                </a:endParaRPr>
              </a:p>
            </p:txBody>
          </p:sp>
        </p:grpSp>
        <p:pic>
          <p:nvPicPr>
            <p:cNvPr id="146" name="Picture 145">
              <a:extLst>
                <a:ext uri="{FF2B5EF4-FFF2-40B4-BE49-F238E27FC236}">
                  <a16:creationId xmlns:a16="http://schemas.microsoft.com/office/drawing/2014/main" id="{8838C66F-D094-4842-A11B-270FAC508C24}"/>
                </a:ext>
              </a:extLst>
            </p:cNvPr>
            <p:cNvPicPr>
              <a:picLocks noChangeAspect="1"/>
            </p:cNvPicPr>
            <p:nvPr/>
          </p:nvPicPr>
          <p:blipFill>
            <a:blip r:embed="rId21"/>
            <a:stretch>
              <a:fillRect/>
            </a:stretch>
          </p:blipFill>
          <p:spPr>
            <a:xfrm>
              <a:off x="9222222" y="3629544"/>
              <a:ext cx="293370" cy="442160"/>
            </a:xfrm>
            <a:prstGeom prst="rect">
              <a:avLst/>
            </a:prstGeom>
          </p:spPr>
        </p:pic>
      </p:grpSp>
    </p:spTree>
    <p:extLst>
      <p:ext uri="{BB962C8B-B14F-4D97-AF65-F5344CB8AC3E}">
        <p14:creationId xmlns:p14="http://schemas.microsoft.com/office/powerpoint/2010/main" val="11171744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17000" b="-17000"/>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Better Together</a:t>
            </a:r>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09467" y="2660391"/>
            <a:ext cx="768609" cy="768609"/>
          </a:xfrm>
          <a:prstGeom prst="rect">
            <a:avLst/>
          </a:prstGeom>
        </p:spPr>
      </p:pic>
      <p:pic>
        <p:nvPicPr>
          <p:cNvPr id="7" name="Picture 6"/>
          <p:cNvPicPr>
            <a:picLocks noChangeAspect="1"/>
          </p:cNvPicPr>
          <p:nvPr/>
        </p:nvPicPr>
        <p:blipFill>
          <a:blip r:embed="rId5"/>
          <a:stretch>
            <a:fillRect/>
          </a:stretch>
        </p:blipFill>
        <p:spPr>
          <a:xfrm>
            <a:off x="3189490" y="2689990"/>
            <a:ext cx="709410" cy="709410"/>
          </a:xfrm>
          <a:prstGeom prst="rect">
            <a:avLst/>
          </a:prstGeom>
        </p:spPr>
      </p:pic>
      <p:pic>
        <p:nvPicPr>
          <p:cNvPr id="8" name="Picture 7"/>
          <p:cNvPicPr>
            <a:picLocks noChangeAspect="1"/>
          </p:cNvPicPr>
          <p:nvPr/>
        </p:nvPicPr>
        <p:blipFill>
          <a:blip r:embed="rId6"/>
          <a:stretch>
            <a:fillRect/>
          </a:stretch>
        </p:blipFill>
        <p:spPr>
          <a:xfrm>
            <a:off x="4515795" y="2758353"/>
            <a:ext cx="572685" cy="572685"/>
          </a:xfrm>
          <a:prstGeom prst="rect">
            <a:avLst/>
          </a:prstGeom>
        </p:spPr>
      </p:pic>
      <p:sp>
        <p:nvSpPr>
          <p:cNvPr id="17" name="Plus 16"/>
          <p:cNvSpPr/>
          <p:nvPr/>
        </p:nvSpPr>
        <p:spPr bwMode="auto">
          <a:xfrm>
            <a:off x="2749319" y="2910240"/>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8" name="Plus 17"/>
          <p:cNvSpPr/>
          <p:nvPr/>
        </p:nvSpPr>
        <p:spPr bwMode="auto">
          <a:xfrm>
            <a:off x="4031092" y="2913307"/>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Plus 18"/>
          <p:cNvSpPr/>
          <p:nvPr/>
        </p:nvSpPr>
        <p:spPr bwMode="auto">
          <a:xfrm>
            <a:off x="5143282" y="2903348"/>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 name="Plus 19"/>
          <p:cNvSpPr/>
          <p:nvPr/>
        </p:nvSpPr>
        <p:spPr bwMode="auto">
          <a:xfrm>
            <a:off x="6268659" y="2910240"/>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 name="Plus 20"/>
          <p:cNvSpPr/>
          <p:nvPr/>
        </p:nvSpPr>
        <p:spPr bwMode="auto">
          <a:xfrm>
            <a:off x="7362647" y="2896735"/>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 name="Plus 21"/>
          <p:cNvSpPr/>
          <p:nvPr/>
        </p:nvSpPr>
        <p:spPr bwMode="auto">
          <a:xfrm>
            <a:off x="8630426" y="2893968"/>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32" name="Picture 6" descr="Image result for Azure Functions Logo"/>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50183" y="2788803"/>
            <a:ext cx="913194" cy="479426"/>
          </a:xfrm>
          <a:prstGeom prst="rect">
            <a:avLst/>
          </a:prstGeom>
          <a:noFill/>
          <a:extLst>
            <a:ext uri="{909E8E84-426E-40DD-AFC4-6F175D3DCCD1}">
              <a14:hiddenFill xmlns:a14="http://schemas.microsoft.com/office/drawing/2010/main">
                <a:solidFill>
                  <a:srgbClr val="FFFFFF"/>
                </a:solidFill>
              </a14:hiddenFill>
            </a:ext>
          </a:extLst>
        </p:spPr>
      </p:pic>
      <p:sp>
        <p:nvSpPr>
          <p:cNvPr id="2" name="Equals 1">
            <a:extLst>
              <a:ext uri="{FF2B5EF4-FFF2-40B4-BE49-F238E27FC236}">
                <a16:creationId xmlns:a16="http://schemas.microsoft.com/office/drawing/2014/main" id="{4B3B6232-C8ED-48C3-A8C4-2EFFA23B5D33}"/>
              </a:ext>
            </a:extLst>
          </p:cNvPr>
          <p:cNvSpPr/>
          <p:nvPr/>
        </p:nvSpPr>
        <p:spPr bwMode="auto">
          <a:xfrm>
            <a:off x="5814879" y="4126725"/>
            <a:ext cx="562243" cy="653595"/>
          </a:xfrm>
          <a:prstGeom prst="mathEqual">
            <a:avLst>
              <a:gd name="adj1" fmla="val 11042"/>
              <a:gd name="adj2" fmla="val 11760"/>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cs typeface="Segoe UI" pitchFamily="34" charset="0"/>
            </a:endParaRPr>
          </a:p>
        </p:txBody>
      </p:sp>
      <p:sp>
        <p:nvSpPr>
          <p:cNvPr id="5" name="TextBox 4">
            <a:extLst>
              <a:ext uri="{FF2B5EF4-FFF2-40B4-BE49-F238E27FC236}">
                <a16:creationId xmlns:a16="http://schemas.microsoft.com/office/drawing/2014/main" id="{B0751A80-7CDB-4D38-8F2F-06FB03865195}"/>
              </a:ext>
            </a:extLst>
          </p:cNvPr>
          <p:cNvSpPr txBox="1"/>
          <p:nvPr/>
        </p:nvSpPr>
        <p:spPr>
          <a:xfrm>
            <a:off x="3537023" y="5193812"/>
            <a:ext cx="5117954" cy="788255"/>
          </a:xfrm>
          <a:prstGeom prst="rect">
            <a:avLst/>
          </a:prstGeom>
          <a:noFill/>
        </p:spPr>
        <p:txBody>
          <a:bodyPr wrap="square" lIns="179285" tIns="143428" rIns="179285" bIns="143428" rtlCol="0">
            <a:spAutoFit/>
          </a:bodyPr>
          <a:lstStyle/>
          <a:p>
            <a:pPr algn="ctr">
              <a:lnSpc>
                <a:spcPct val="90000"/>
              </a:lnSpc>
              <a:spcAft>
                <a:spcPts val="588"/>
              </a:spcAft>
            </a:pPr>
            <a:r>
              <a:rPr lang="en-US" sz="3600" dirty="0"/>
              <a:t>Limitless  Possibilities</a:t>
            </a:r>
          </a:p>
        </p:txBody>
      </p:sp>
      <p:pic>
        <p:nvPicPr>
          <p:cNvPr id="34" name="Picture 33">
            <a:extLst>
              <a:ext uri="{FF2B5EF4-FFF2-40B4-BE49-F238E27FC236}">
                <a16:creationId xmlns:a16="http://schemas.microsoft.com/office/drawing/2014/main" id="{B9367FD2-A658-4774-97A1-3098BD16F7AB}"/>
              </a:ext>
            </a:extLst>
          </p:cNvPr>
          <p:cNvPicPr>
            <a:picLocks noChangeAspect="1"/>
          </p:cNvPicPr>
          <p:nvPr/>
        </p:nvPicPr>
        <p:blipFill>
          <a:blip r:embed="rId8"/>
          <a:stretch>
            <a:fillRect/>
          </a:stretch>
        </p:blipFill>
        <p:spPr>
          <a:xfrm>
            <a:off x="6681629" y="2783778"/>
            <a:ext cx="547936" cy="557898"/>
          </a:xfrm>
          <a:prstGeom prst="rect">
            <a:avLst/>
          </a:prstGeom>
        </p:spPr>
      </p:pic>
      <p:pic>
        <p:nvPicPr>
          <p:cNvPr id="5122" name="Picture 2" descr="Image result for event grid">
            <a:extLst>
              <a:ext uri="{FF2B5EF4-FFF2-40B4-BE49-F238E27FC236}">
                <a16:creationId xmlns:a16="http://schemas.microsoft.com/office/drawing/2014/main" id="{D785B220-A976-430B-AADF-DA613EE78F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589167" y="2772859"/>
            <a:ext cx="1249792" cy="656141"/>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result for event hubs">
            <a:extLst>
              <a:ext uri="{FF2B5EF4-FFF2-40B4-BE49-F238E27FC236}">
                <a16:creationId xmlns:a16="http://schemas.microsoft.com/office/drawing/2014/main" id="{7D264B84-C591-405F-97DC-C4881A478D8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224617" y="2764135"/>
            <a:ext cx="664865" cy="6648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2398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500"/>
                                        <p:tgtEl>
                                          <p:spTgt spid="32"/>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5122"/>
                                        </p:tgtEl>
                                        <p:attrNameLst>
                                          <p:attrName>style.visibility</p:attrName>
                                        </p:attrNameLst>
                                      </p:cBhvr>
                                      <p:to>
                                        <p:strVal val="visible"/>
                                      </p:to>
                                    </p:set>
                                    <p:animEffect transition="in" filter="fade">
                                      <p:cBhvr>
                                        <p:cTn id="47" dur="500"/>
                                        <p:tgtEl>
                                          <p:spTgt spid="5122"/>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500"/>
                                        <p:tgtEl>
                                          <p:spTgt spid="22"/>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5124"/>
                                        </p:tgtEl>
                                        <p:attrNameLst>
                                          <p:attrName>style.visibility</p:attrName>
                                        </p:attrNameLst>
                                      </p:cBhvr>
                                      <p:to>
                                        <p:strVal val="visible"/>
                                      </p:to>
                                    </p:set>
                                    <p:animEffect transition="in" filter="fade">
                                      <p:cBhvr>
                                        <p:cTn id="55" dur="500"/>
                                        <p:tgtEl>
                                          <p:spTgt spid="512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
                                        </p:tgtEl>
                                        <p:attrNameLst>
                                          <p:attrName>style.visibility</p:attrName>
                                        </p:attrNameLst>
                                      </p:cBhvr>
                                      <p:to>
                                        <p:strVal val="visible"/>
                                      </p:to>
                                    </p:set>
                                    <p:animEffect transition="in" filter="fade">
                                      <p:cBhvr>
                                        <p:cTn id="60" dur="500"/>
                                        <p:tgtEl>
                                          <p:spTgt spid="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fade">
                                      <p:cBhvr>
                                        <p:cTn id="6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 grpId="0" animBg="1"/>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id="{68F29C74-49E4-41D7-B716-990750551059}"/>
              </a:ext>
            </a:extLst>
          </p:cNvPr>
          <p:cNvSpPr>
            <a:spLocks noGrp="1"/>
          </p:cNvSpPr>
          <p:nvPr>
            <p:ph type="title"/>
          </p:nvPr>
        </p:nvSpPr>
        <p:spPr/>
        <p:txBody>
          <a:bodyPr/>
          <a:lstStyle/>
          <a:p>
            <a:r>
              <a:rPr lang="en-US" dirty="0"/>
              <a:t>Demo – Order System</a:t>
            </a:r>
          </a:p>
        </p:txBody>
      </p:sp>
      <p:pic>
        <p:nvPicPr>
          <p:cNvPr id="4" name="Picture 3">
            <a:extLst>
              <a:ext uri="{FF2B5EF4-FFF2-40B4-BE49-F238E27FC236}">
                <a16:creationId xmlns:a16="http://schemas.microsoft.com/office/drawing/2014/main" id="{911F719A-FEBC-4995-9194-B6BC26F22F54}"/>
              </a:ext>
            </a:extLst>
          </p:cNvPr>
          <p:cNvPicPr>
            <a:picLocks noChangeAspect="1"/>
          </p:cNvPicPr>
          <p:nvPr/>
        </p:nvPicPr>
        <p:blipFill>
          <a:blip r:embed="rId3"/>
          <a:stretch>
            <a:fillRect/>
          </a:stretch>
        </p:blipFill>
        <p:spPr>
          <a:xfrm>
            <a:off x="984232" y="3234625"/>
            <a:ext cx="945346" cy="708025"/>
          </a:xfrm>
          <a:prstGeom prst="rect">
            <a:avLst/>
          </a:prstGeom>
        </p:spPr>
      </p:pic>
      <p:pic>
        <p:nvPicPr>
          <p:cNvPr id="5" name="Graphic 4">
            <a:extLst>
              <a:ext uri="{FF2B5EF4-FFF2-40B4-BE49-F238E27FC236}">
                <a16:creationId xmlns:a16="http://schemas.microsoft.com/office/drawing/2014/main" id="{7E4025E1-3EBD-43A6-A458-F82486EA468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832974" y="3232720"/>
            <a:ext cx="708025" cy="708025"/>
          </a:xfrm>
          <a:prstGeom prst="rect">
            <a:avLst/>
          </a:prstGeom>
        </p:spPr>
      </p:pic>
      <p:pic>
        <p:nvPicPr>
          <p:cNvPr id="3" name="Picture 2" descr="A picture containing vector graphics&#10;&#10;Description generated with high confidence">
            <a:extLst>
              <a:ext uri="{FF2B5EF4-FFF2-40B4-BE49-F238E27FC236}">
                <a16:creationId xmlns:a16="http://schemas.microsoft.com/office/drawing/2014/main" id="{A272FEC0-99DF-4A1B-B14C-F408A0EFEF0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44395" y="3198493"/>
            <a:ext cx="780290" cy="780290"/>
          </a:xfrm>
          <a:prstGeom prst="rect">
            <a:avLst/>
          </a:prstGeom>
        </p:spPr>
      </p:pic>
      <p:pic>
        <p:nvPicPr>
          <p:cNvPr id="9" name="Picture 8" descr="A close up of a sign&#10;&#10;Description generated with high confidence">
            <a:extLst>
              <a:ext uri="{FF2B5EF4-FFF2-40B4-BE49-F238E27FC236}">
                <a16:creationId xmlns:a16="http://schemas.microsoft.com/office/drawing/2014/main" id="{2DAA1536-4BDD-4E2A-B492-B43EA8E8E1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541255" y="5448490"/>
            <a:ext cx="780290" cy="780290"/>
          </a:xfrm>
          <a:prstGeom prst="rect">
            <a:avLst/>
          </a:prstGeom>
        </p:spPr>
      </p:pic>
      <p:pic>
        <p:nvPicPr>
          <p:cNvPr id="11" name="Picture 10">
            <a:extLst>
              <a:ext uri="{FF2B5EF4-FFF2-40B4-BE49-F238E27FC236}">
                <a16:creationId xmlns:a16="http://schemas.microsoft.com/office/drawing/2014/main" id="{F7A1AFE1-3B1E-41FC-B195-A8C373583AA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44395" y="5369492"/>
            <a:ext cx="780290" cy="780290"/>
          </a:xfrm>
          <a:prstGeom prst="rect">
            <a:avLst/>
          </a:prstGeom>
        </p:spPr>
      </p:pic>
      <p:pic>
        <p:nvPicPr>
          <p:cNvPr id="13" name="Picture 12" descr="A close up of a logo&#10;&#10;Description generated with high confidence">
            <a:extLst>
              <a:ext uri="{FF2B5EF4-FFF2-40B4-BE49-F238E27FC236}">
                <a16:creationId xmlns:a16="http://schemas.microsoft.com/office/drawing/2014/main" id="{60174D03-4DB8-40E7-912A-1995B09A753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192255" y="5448490"/>
            <a:ext cx="780290" cy="780290"/>
          </a:xfrm>
          <a:prstGeom prst="rect">
            <a:avLst/>
          </a:prstGeom>
        </p:spPr>
      </p:pic>
      <p:pic>
        <p:nvPicPr>
          <p:cNvPr id="14" name="Picture 13">
            <a:extLst>
              <a:ext uri="{FF2B5EF4-FFF2-40B4-BE49-F238E27FC236}">
                <a16:creationId xmlns:a16="http://schemas.microsoft.com/office/drawing/2014/main" id="{CB9E6CCE-5A99-44E1-83D9-4C0734F94D3C}"/>
              </a:ext>
            </a:extLst>
          </p:cNvPr>
          <p:cNvPicPr>
            <a:picLocks noChangeAspect="1"/>
          </p:cNvPicPr>
          <p:nvPr/>
        </p:nvPicPr>
        <p:blipFill>
          <a:blip r:embed="rId10"/>
          <a:stretch>
            <a:fillRect/>
          </a:stretch>
        </p:blipFill>
        <p:spPr>
          <a:xfrm>
            <a:off x="7811767" y="3197225"/>
            <a:ext cx="866989" cy="780290"/>
          </a:xfrm>
          <a:prstGeom prst="rect">
            <a:avLst/>
          </a:prstGeom>
        </p:spPr>
      </p:pic>
      <p:pic>
        <p:nvPicPr>
          <p:cNvPr id="16" name="Picture 15" descr="A stop sign&#10;&#10;Description generated with high confidence">
            <a:extLst>
              <a:ext uri="{FF2B5EF4-FFF2-40B4-BE49-F238E27FC236}">
                <a16:creationId xmlns:a16="http://schemas.microsoft.com/office/drawing/2014/main" id="{F311A911-E11A-4E7B-A048-001B6F07124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163810" y="1545842"/>
            <a:ext cx="780290" cy="780290"/>
          </a:xfrm>
          <a:prstGeom prst="rect">
            <a:avLst/>
          </a:prstGeom>
        </p:spPr>
      </p:pic>
      <p:pic>
        <p:nvPicPr>
          <p:cNvPr id="9218" name="Picture 2" descr="Image result for outlook calendar icon">
            <a:extLst>
              <a:ext uri="{FF2B5EF4-FFF2-40B4-BE49-F238E27FC236}">
                <a16:creationId xmlns:a16="http://schemas.microsoft.com/office/drawing/2014/main" id="{66347452-9D0D-4745-A0F1-7BFC15F341E3}"/>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128081" y="3194620"/>
            <a:ext cx="780290" cy="780290"/>
          </a:xfrm>
          <a:prstGeom prst="rect">
            <a:avLst/>
          </a:prstGeom>
          <a:noFill/>
          <a:extLst>
            <a:ext uri="{909E8E84-426E-40DD-AFC4-6F175D3DCCD1}">
              <a14:hiddenFill xmlns:a14="http://schemas.microsoft.com/office/drawing/2010/main">
                <a:solidFill>
                  <a:srgbClr val="FFFFFF"/>
                </a:solidFill>
              </a14:hiddenFill>
            </a:ext>
          </a:extLst>
        </p:spPr>
      </p:pic>
      <p:cxnSp>
        <p:nvCxnSpPr>
          <p:cNvPr id="25" name="Connector: Elbow 24">
            <a:extLst>
              <a:ext uri="{FF2B5EF4-FFF2-40B4-BE49-F238E27FC236}">
                <a16:creationId xmlns:a16="http://schemas.microsoft.com/office/drawing/2014/main" id="{859CEAB7-0C25-41F0-AD7F-F4CB143DBCA2}"/>
              </a:ext>
            </a:extLst>
          </p:cNvPr>
          <p:cNvCxnSpPr>
            <a:stCxn id="4" idx="2"/>
            <a:endCxn id="11" idx="1"/>
          </p:cNvCxnSpPr>
          <p:nvPr/>
        </p:nvCxnSpPr>
        <p:spPr>
          <a:xfrm rot="16200000" flipH="1">
            <a:off x="2042157" y="3357398"/>
            <a:ext cx="1816987" cy="2987490"/>
          </a:xfrm>
          <a:prstGeom prst="bentConnector2">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B7BB09C-5E50-45A8-8A87-930FA8DB4141}"/>
              </a:ext>
            </a:extLst>
          </p:cNvPr>
          <p:cNvCxnSpPr>
            <a:stCxn id="4" idx="3"/>
            <a:endCxn id="5" idx="1"/>
          </p:cNvCxnSpPr>
          <p:nvPr/>
        </p:nvCxnSpPr>
        <p:spPr>
          <a:xfrm flipV="1">
            <a:off x="1929578" y="3586733"/>
            <a:ext cx="903396" cy="1905"/>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728144B-27E2-4D43-9FD9-311E6739F1F6}"/>
              </a:ext>
            </a:extLst>
          </p:cNvPr>
          <p:cNvCxnSpPr>
            <a:stCxn id="5" idx="3"/>
            <a:endCxn id="3" idx="1"/>
          </p:cNvCxnSpPr>
          <p:nvPr/>
        </p:nvCxnSpPr>
        <p:spPr>
          <a:xfrm>
            <a:off x="3540999" y="3586733"/>
            <a:ext cx="903396" cy="1905"/>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F13807F-5D76-4DE8-9E30-23DF06E69762}"/>
              </a:ext>
            </a:extLst>
          </p:cNvPr>
          <p:cNvCxnSpPr>
            <a:stCxn id="3" idx="3"/>
            <a:endCxn id="9218" idx="1"/>
          </p:cNvCxnSpPr>
          <p:nvPr/>
        </p:nvCxnSpPr>
        <p:spPr>
          <a:xfrm flipV="1">
            <a:off x="5224685" y="3584765"/>
            <a:ext cx="903396" cy="387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E70EBCC-EF74-4132-8BF5-CCF18B0BC02F}"/>
              </a:ext>
            </a:extLst>
          </p:cNvPr>
          <p:cNvCxnSpPr>
            <a:stCxn id="9218" idx="3"/>
            <a:endCxn id="14" idx="1"/>
          </p:cNvCxnSpPr>
          <p:nvPr/>
        </p:nvCxnSpPr>
        <p:spPr>
          <a:xfrm>
            <a:off x="6908371" y="3584765"/>
            <a:ext cx="903396" cy="2605"/>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E13B38D1-8218-4A33-83D9-A34517095F71}"/>
              </a:ext>
            </a:extLst>
          </p:cNvPr>
          <p:cNvCxnSpPr>
            <a:stCxn id="9" idx="3"/>
            <a:endCxn id="13" idx="1"/>
          </p:cNvCxnSpPr>
          <p:nvPr/>
        </p:nvCxnSpPr>
        <p:spPr>
          <a:xfrm>
            <a:off x="10321545" y="5838635"/>
            <a:ext cx="870710"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Connector: Elbow 38">
            <a:extLst>
              <a:ext uri="{FF2B5EF4-FFF2-40B4-BE49-F238E27FC236}">
                <a16:creationId xmlns:a16="http://schemas.microsoft.com/office/drawing/2014/main" id="{CACCC05F-E4E9-4D93-8B03-63FAB760D050}"/>
              </a:ext>
            </a:extLst>
          </p:cNvPr>
          <p:cNvCxnSpPr>
            <a:stCxn id="14" idx="0"/>
            <a:endCxn id="16" idx="1"/>
          </p:cNvCxnSpPr>
          <p:nvPr/>
        </p:nvCxnSpPr>
        <p:spPr>
          <a:xfrm rot="5400000" flipH="1" flipV="1">
            <a:off x="8073917" y="2107332"/>
            <a:ext cx="1261238" cy="918548"/>
          </a:xfrm>
          <a:prstGeom prst="bentConnector2">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0AC7B331-ABB7-4F08-AE02-B9D06A6C2DC1}"/>
              </a:ext>
            </a:extLst>
          </p:cNvPr>
          <p:cNvCxnSpPr>
            <a:stCxn id="14" idx="2"/>
            <a:endCxn id="9" idx="1"/>
          </p:cNvCxnSpPr>
          <p:nvPr/>
        </p:nvCxnSpPr>
        <p:spPr>
          <a:xfrm rot="16200000" flipH="1">
            <a:off x="7962698" y="4260078"/>
            <a:ext cx="1861120" cy="1295993"/>
          </a:xfrm>
          <a:prstGeom prst="bentConnector2">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96D87A99-CE72-4F56-9AD1-21B04C94C694}"/>
              </a:ext>
            </a:extLst>
          </p:cNvPr>
          <p:cNvCxnSpPr>
            <a:stCxn id="3" idx="2"/>
            <a:endCxn id="11" idx="0"/>
          </p:cNvCxnSpPr>
          <p:nvPr/>
        </p:nvCxnSpPr>
        <p:spPr>
          <a:xfrm>
            <a:off x="4834540" y="3978783"/>
            <a:ext cx="0" cy="1390709"/>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9230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500"/>
                                        <p:tgtEl>
                                          <p:spTgt spid="4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fade">
                                      <p:cBhvr>
                                        <p:cTn id="36" dur="500"/>
                                        <p:tgtEl>
                                          <p:spTgt spid="31"/>
                                        </p:tgtEl>
                                      </p:cBhvr>
                                    </p:animEffect>
                                  </p:childTnLst>
                                </p:cTn>
                              </p:par>
                              <p:par>
                                <p:cTn id="37" presetID="10" presetClass="entr" presetSubtype="0" fill="hold" nodeType="withEffect">
                                  <p:stCondLst>
                                    <p:cond delay="0"/>
                                  </p:stCondLst>
                                  <p:childTnLst>
                                    <p:set>
                                      <p:cBhvr>
                                        <p:cTn id="38" dur="1" fill="hold">
                                          <p:stCondLst>
                                            <p:cond delay="0"/>
                                          </p:stCondLst>
                                        </p:cTn>
                                        <p:tgtEl>
                                          <p:spTgt spid="9218"/>
                                        </p:tgtEl>
                                        <p:attrNameLst>
                                          <p:attrName>style.visibility</p:attrName>
                                        </p:attrNameLst>
                                      </p:cBhvr>
                                      <p:to>
                                        <p:strVal val="visible"/>
                                      </p:to>
                                    </p:set>
                                    <p:animEffect transition="in" filter="fade">
                                      <p:cBhvr>
                                        <p:cTn id="39" dur="500"/>
                                        <p:tgtEl>
                                          <p:spTgt spid="9218"/>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33"/>
                                        </p:tgtEl>
                                        <p:attrNameLst>
                                          <p:attrName>style.visibility</p:attrName>
                                        </p:attrNameLst>
                                      </p:cBhvr>
                                      <p:to>
                                        <p:strVal val="visible"/>
                                      </p:to>
                                    </p:set>
                                    <p:animEffect transition="in" filter="fade">
                                      <p:cBhvr>
                                        <p:cTn id="44" dur="500"/>
                                        <p:tgtEl>
                                          <p:spTgt spid="33"/>
                                        </p:tgtEl>
                                      </p:cBhvr>
                                    </p:animEffect>
                                  </p:childTnLst>
                                </p:cTn>
                              </p:par>
                              <p:par>
                                <p:cTn id="45" presetID="10" presetClass="entr" presetSubtype="0" fill="hold" nodeType="with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9"/>
                                        </p:tgtEl>
                                        <p:attrNameLst>
                                          <p:attrName>style.visibility</p:attrName>
                                        </p:attrNameLst>
                                      </p:cBhvr>
                                      <p:to>
                                        <p:strVal val="visible"/>
                                      </p:to>
                                    </p:set>
                                    <p:animEffect transition="in" filter="fade">
                                      <p:cBhvr>
                                        <p:cTn id="52" dur="500"/>
                                        <p:tgtEl>
                                          <p:spTgt spid="39"/>
                                        </p:tgtEl>
                                      </p:cBhvr>
                                    </p:animEffect>
                                  </p:childTnLst>
                                </p:cTn>
                              </p:par>
                              <p:par>
                                <p:cTn id="53" presetID="10" presetClass="entr" presetSubtype="0" fill="hold" nodeType="with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41"/>
                                        </p:tgtEl>
                                        <p:attrNameLst>
                                          <p:attrName>style.visibility</p:attrName>
                                        </p:attrNameLst>
                                      </p:cBhvr>
                                      <p:to>
                                        <p:strVal val="visible"/>
                                      </p:to>
                                    </p:set>
                                    <p:animEffect transition="in" filter="fade">
                                      <p:cBhvr>
                                        <p:cTn id="60" dur="500"/>
                                        <p:tgtEl>
                                          <p:spTgt spid="41"/>
                                        </p:tgtEl>
                                      </p:cBhvr>
                                    </p:animEffect>
                                  </p:childTnLst>
                                </p:cTn>
                              </p:par>
                              <p:par>
                                <p:cTn id="61" presetID="10" presetClass="entr" presetSubtype="0" fill="hold" nodeType="with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fade">
                                      <p:cBhvr>
                                        <p:cTn id="63" dur="500"/>
                                        <p:tgtEl>
                                          <p:spTgt spid="9"/>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37"/>
                                        </p:tgtEl>
                                        <p:attrNameLst>
                                          <p:attrName>style.visibility</p:attrName>
                                        </p:attrNameLst>
                                      </p:cBhvr>
                                      <p:to>
                                        <p:strVal val="visible"/>
                                      </p:to>
                                    </p:set>
                                    <p:animEffect transition="in" filter="fade">
                                      <p:cBhvr>
                                        <p:cTn id="68" dur="500"/>
                                        <p:tgtEl>
                                          <p:spTgt spid="37"/>
                                        </p:tgtEl>
                                      </p:cBhvr>
                                    </p:animEffect>
                                  </p:childTnLst>
                                </p:cTn>
                              </p:par>
                              <p:par>
                                <p:cTn id="69" presetID="10" presetClass="entr" presetSubtype="0" fill="hold" nodeType="withEffect">
                                  <p:stCondLst>
                                    <p:cond delay="0"/>
                                  </p:stCondLst>
                                  <p:childTnLst>
                                    <p:set>
                                      <p:cBhvr>
                                        <p:cTn id="70" dur="1" fill="hold">
                                          <p:stCondLst>
                                            <p:cond delay="0"/>
                                          </p:stCondLst>
                                        </p:cTn>
                                        <p:tgtEl>
                                          <p:spTgt spid="13"/>
                                        </p:tgtEl>
                                        <p:attrNameLst>
                                          <p:attrName>style.visibility</p:attrName>
                                        </p:attrNameLst>
                                      </p:cBhvr>
                                      <p:to>
                                        <p:strVal val="visible"/>
                                      </p:to>
                                    </p:set>
                                    <p:animEffect transition="in" filter="fade">
                                      <p:cBhvr>
                                        <p:cTn id="7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88CAF-5C32-4624-B498-7F707B0D6FF3}"/>
              </a:ext>
            </a:extLst>
          </p:cNvPr>
          <p:cNvSpPr>
            <a:spLocks noGrp="1"/>
          </p:cNvSpPr>
          <p:nvPr>
            <p:ph type="title"/>
          </p:nvPr>
        </p:nvSpPr>
        <p:spPr/>
        <p:txBody>
          <a:bodyPr/>
          <a:lstStyle/>
          <a:p>
            <a:r>
              <a:rPr lang="en-US" dirty="0"/>
              <a:t>Almost done…</a:t>
            </a:r>
            <a:endParaRPr lang="nl-NL" dirty="0"/>
          </a:p>
        </p:txBody>
      </p:sp>
    </p:spTree>
    <p:extLst>
      <p:ext uri="{BB962C8B-B14F-4D97-AF65-F5344CB8AC3E}">
        <p14:creationId xmlns:p14="http://schemas.microsoft.com/office/powerpoint/2010/main" val="3073800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Key Takeaways</a:t>
            </a:r>
            <a:br>
              <a:rPr lang="en-US" dirty="0"/>
            </a:br>
            <a:endParaRPr lang="en-US" dirty="0"/>
          </a:p>
        </p:txBody>
      </p:sp>
      <p:sp>
        <p:nvSpPr>
          <p:cNvPr id="7" name="web1"/>
          <p:cNvSpPr/>
          <p:nvPr/>
        </p:nvSpPr>
        <p:spPr bwMode="auto">
          <a:xfrm>
            <a:off x="3085506" y="1902943"/>
            <a:ext cx="8839575" cy="941247"/>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latin typeface="Segoe UI"/>
              </a:rPr>
              <a:t>Focus on value</a:t>
            </a:r>
          </a:p>
        </p:txBody>
      </p:sp>
      <p:sp>
        <p:nvSpPr>
          <p:cNvPr id="17" name="web2"/>
          <p:cNvSpPr/>
          <p:nvPr/>
        </p:nvSpPr>
        <p:spPr bwMode="auto">
          <a:xfrm>
            <a:off x="3085506" y="2887143"/>
            <a:ext cx="8839575" cy="941247"/>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latin typeface="Segoe UI"/>
              </a:rPr>
              <a:t>Only pay for what you use</a:t>
            </a:r>
          </a:p>
        </p:txBody>
      </p:sp>
      <p:sp>
        <p:nvSpPr>
          <p:cNvPr id="20" name="web3"/>
          <p:cNvSpPr/>
          <p:nvPr/>
        </p:nvSpPr>
        <p:spPr bwMode="auto">
          <a:xfrm>
            <a:off x="3085506" y="3869473"/>
            <a:ext cx="8839575" cy="941247"/>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latin typeface="Segoe UI"/>
              </a:rPr>
              <a:t>Combine services to create powerful scenarios</a:t>
            </a:r>
            <a:endParaRPr lang="en-US" sz="1961" kern="0" dirty="0">
              <a:gradFill>
                <a:gsLst>
                  <a:gs pos="0">
                    <a:srgbClr val="FFFFFF"/>
                  </a:gs>
                  <a:gs pos="100000">
                    <a:srgbClr val="FFFFFF"/>
                  </a:gs>
                </a:gsLst>
                <a:lin ang="5400000" scaled="0"/>
              </a:gradFill>
              <a:latin typeface="Segoe UI"/>
            </a:endParaRPr>
          </a:p>
        </p:txBody>
      </p:sp>
      <p:sp>
        <p:nvSpPr>
          <p:cNvPr id="9" name="1"/>
          <p:cNvSpPr/>
          <p:nvPr/>
        </p:nvSpPr>
        <p:spPr bwMode="auto">
          <a:xfrm>
            <a:off x="269241" y="1902943"/>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err="1">
                <a:gradFill>
                  <a:gsLst>
                    <a:gs pos="5439">
                      <a:srgbClr val="F8F8F8"/>
                    </a:gs>
                    <a:gs pos="100000">
                      <a:srgbClr val="F8F8F8"/>
                    </a:gs>
                  </a:gsLst>
                  <a:lin ang="5400000" scaled="0"/>
                </a:gradFill>
                <a:latin typeface="Segoe UI Light"/>
              </a:rPr>
              <a:t>Serverless</a:t>
            </a:r>
            <a:endParaRPr lang="en-US" sz="2353" kern="0" dirty="0">
              <a:gradFill>
                <a:gsLst>
                  <a:gs pos="5439">
                    <a:srgbClr val="F8F8F8"/>
                  </a:gs>
                  <a:gs pos="100000">
                    <a:srgbClr val="F8F8F8"/>
                  </a:gs>
                </a:gsLst>
                <a:lin ang="5400000" scaled="0"/>
              </a:gradFill>
              <a:latin typeface="Segoe UI Light"/>
            </a:endParaRPr>
          </a:p>
        </p:txBody>
      </p:sp>
      <p:sp>
        <p:nvSpPr>
          <p:cNvPr id="10" name="2"/>
          <p:cNvSpPr/>
          <p:nvPr/>
        </p:nvSpPr>
        <p:spPr bwMode="auto">
          <a:xfrm>
            <a:off x="269241" y="2887142"/>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Cost Efficient</a:t>
            </a:r>
          </a:p>
        </p:txBody>
      </p:sp>
      <p:sp>
        <p:nvSpPr>
          <p:cNvPr id="15" name="4"/>
          <p:cNvSpPr/>
          <p:nvPr/>
        </p:nvSpPr>
        <p:spPr bwMode="auto">
          <a:xfrm>
            <a:off x="269241" y="3869473"/>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Better Together</a:t>
            </a:r>
          </a:p>
        </p:txBody>
      </p:sp>
    </p:spTree>
    <p:extLst>
      <p:ext uri="{BB962C8B-B14F-4D97-AF65-F5344CB8AC3E}">
        <p14:creationId xmlns:p14="http://schemas.microsoft.com/office/powerpoint/2010/main" val="3583683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par>
                                <p:cTn id="19" presetID="9" presetClass="emph" presetSubtype="0" grpId="1" nodeType="withEffect">
                                  <p:stCondLst>
                                    <p:cond delay="0"/>
                                  </p:stCondLst>
                                  <p:childTnLst>
                                    <p:set>
                                      <p:cBhvr>
                                        <p:cTn id="20" dur="indefinite"/>
                                        <p:tgtEl>
                                          <p:spTgt spid="9"/>
                                        </p:tgtEl>
                                        <p:attrNameLst>
                                          <p:attrName>style.opacity</p:attrName>
                                        </p:attrNameLst>
                                      </p:cBhvr>
                                      <p:to>
                                        <p:strVal val="0.25"/>
                                      </p:to>
                                    </p:set>
                                    <p:animEffect filter="image" prLst="opacity: 0.25">
                                      <p:cBhvr rctx="IE">
                                        <p:cTn id="21" dur="indefinite"/>
                                        <p:tgtEl>
                                          <p:spTgt spid="9"/>
                                        </p:tgtEl>
                                      </p:cBhvr>
                                    </p:animEffect>
                                  </p:childTnLst>
                                </p:cTn>
                              </p:par>
                              <p:par>
                                <p:cTn id="22" presetID="9" presetClass="emph" presetSubtype="0" grpId="1" nodeType="withEffect">
                                  <p:stCondLst>
                                    <p:cond delay="0"/>
                                  </p:stCondLst>
                                  <p:childTnLst>
                                    <p:set>
                                      <p:cBhvr>
                                        <p:cTn id="23" dur="indefinite"/>
                                        <p:tgtEl>
                                          <p:spTgt spid="7"/>
                                        </p:tgtEl>
                                        <p:attrNameLst>
                                          <p:attrName>style.opacity</p:attrName>
                                        </p:attrNameLst>
                                      </p:cBhvr>
                                      <p:to>
                                        <p:strVal val="0.25"/>
                                      </p:to>
                                    </p:set>
                                    <p:animEffect filter="image" prLst="opacity: 0.25">
                                      <p:cBhvr rctx="IE">
                                        <p:cTn id="24" dur="indefinite"/>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par>
                                <p:cTn id="33" presetID="9" presetClass="emph" presetSubtype="0" grpId="1" nodeType="withEffect">
                                  <p:stCondLst>
                                    <p:cond delay="0"/>
                                  </p:stCondLst>
                                  <p:childTnLst>
                                    <p:set>
                                      <p:cBhvr>
                                        <p:cTn id="34" dur="indefinite"/>
                                        <p:tgtEl>
                                          <p:spTgt spid="10"/>
                                        </p:tgtEl>
                                        <p:attrNameLst>
                                          <p:attrName>style.opacity</p:attrName>
                                        </p:attrNameLst>
                                      </p:cBhvr>
                                      <p:to>
                                        <p:strVal val="0.25"/>
                                      </p:to>
                                    </p:set>
                                    <p:animEffect filter="image" prLst="opacity: 0.25">
                                      <p:cBhvr rctx="IE">
                                        <p:cTn id="35" dur="indefinite"/>
                                        <p:tgtEl>
                                          <p:spTgt spid="10"/>
                                        </p:tgtEl>
                                      </p:cBhvr>
                                    </p:animEffect>
                                  </p:childTnLst>
                                </p:cTn>
                              </p:par>
                              <p:par>
                                <p:cTn id="36" presetID="9" presetClass="emph" presetSubtype="0" grpId="1" nodeType="withEffect">
                                  <p:stCondLst>
                                    <p:cond delay="0"/>
                                  </p:stCondLst>
                                  <p:childTnLst>
                                    <p:set>
                                      <p:cBhvr>
                                        <p:cTn id="37" dur="indefinite"/>
                                        <p:tgtEl>
                                          <p:spTgt spid="17"/>
                                        </p:tgtEl>
                                        <p:attrNameLst>
                                          <p:attrName>style.opacity</p:attrName>
                                        </p:attrNameLst>
                                      </p:cBhvr>
                                      <p:to>
                                        <p:strVal val="0.25"/>
                                      </p:to>
                                    </p:set>
                                    <p:animEffect filter="image" prLst="opacity: 0.25">
                                      <p:cBhvr rctx="IE">
                                        <p:cTn id="38" dur="indefinite"/>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7" grpId="0"/>
      <p:bldP spid="17" grpId="1"/>
      <p:bldP spid="20" grpId="0"/>
      <p:bldP spid="9" grpId="0" animBg="1"/>
      <p:bldP spid="9" grpId="1" animBg="1"/>
      <p:bldP spid="10" grpId="0" animBg="1"/>
      <p:bldP spid="10" grpId="1" animBg="1"/>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CB0100A-97E0-4D99-B1B2-1EF3D58D5B47}"/>
              </a:ext>
            </a:extLst>
          </p:cNvPr>
          <p:cNvSpPr/>
          <p:nvPr/>
        </p:nvSpPr>
        <p:spPr>
          <a:xfrm>
            <a:off x="914401" y="1997839"/>
            <a:ext cx="8082843" cy="3416320"/>
          </a:xfrm>
          <a:prstGeom prst="rect">
            <a:avLst/>
          </a:prstGeom>
        </p:spPr>
        <p:txBody>
          <a:bodyPr wrap="square">
            <a:spAutoFit/>
          </a:bodyPr>
          <a:lstStyle/>
          <a:p>
            <a:r>
              <a:rPr lang="en-US" i="1" dirty="0"/>
              <a:t>“Serverless computing is a </a:t>
            </a:r>
            <a:r>
              <a:rPr lang="en-US" b="1" i="1" u="sng" dirty="0"/>
              <a:t>cloud-computing execution model </a:t>
            </a:r>
            <a:r>
              <a:rPr lang="en-US" i="1" dirty="0"/>
              <a:t>in which the cloud provider </a:t>
            </a:r>
            <a:r>
              <a:rPr lang="en-US" b="1" i="1" u="sng" dirty="0"/>
              <a:t>dynamically manages </a:t>
            </a:r>
            <a:r>
              <a:rPr lang="en-US" i="1" dirty="0"/>
              <a:t>the </a:t>
            </a:r>
            <a:r>
              <a:rPr lang="en-US" b="1" i="1" u="sng" dirty="0"/>
              <a:t>allocation of machine resources</a:t>
            </a:r>
            <a:r>
              <a:rPr lang="en-US" i="1" dirty="0"/>
              <a:t>. </a:t>
            </a:r>
            <a:r>
              <a:rPr lang="en-US" b="1" i="1" u="sng" dirty="0"/>
              <a:t>Pricing</a:t>
            </a:r>
            <a:r>
              <a:rPr lang="en-US" i="1" dirty="0"/>
              <a:t> is based on the </a:t>
            </a:r>
            <a:r>
              <a:rPr lang="en-US" b="1" i="1" u="sng" dirty="0"/>
              <a:t>actual amount of resources consumed </a:t>
            </a:r>
            <a:r>
              <a:rPr lang="en-US" i="1" dirty="0"/>
              <a:t>by an application, rather than on pre-purchased units of capacity. It is a form of utility computing.”</a:t>
            </a:r>
          </a:p>
          <a:p>
            <a:endParaRPr lang="en-US" i="1" dirty="0"/>
          </a:p>
          <a:p>
            <a:endParaRPr lang="en-US" i="1" dirty="0"/>
          </a:p>
          <a:p>
            <a:endParaRPr lang="en-US" i="1" dirty="0"/>
          </a:p>
          <a:p>
            <a:endParaRPr lang="en-US" i="1" dirty="0"/>
          </a:p>
          <a:p>
            <a:endParaRPr lang="en-US" i="1" dirty="0"/>
          </a:p>
          <a:p>
            <a:endParaRPr lang="en-US" i="1" dirty="0"/>
          </a:p>
          <a:p>
            <a:endParaRPr lang="en-US" i="1" dirty="0"/>
          </a:p>
        </p:txBody>
      </p:sp>
      <p:sp>
        <p:nvSpPr>
          <p:cNvPr id="6" name="Rectangle 5">
            <a:extLst>
              <a:ext uri="{FF2B5EF4-FFF2-40B4-BE49-F238E27FC236}">
                <a16:creationId xmlns:a16="http://schemas.microsoft.com/office/drawing/2014/main" id="{486EDE7A-3B07-49E7-AF73-5A5BDE78AE16}"/>
              </a:ext>
            </a:extLst>
          </p:cNvPr>
          <p:cNvSpPr/>
          <p:nvPr/>
        </p:nvSpPr>
        <p:spPr>
          <a:xfrm>
            <a:off x="832296" y="4526672"/>
            <a:ext cx="6096000" cy="646331"/>
          </a:xfrm>
          <a:prstGeom prst="rect">
            <a:avLst/>
          </a:prstGeom>
        </p:spPr>
        <p:txBody>
          <a:bodyPr>
            <a:spAutoFit/>
          </a:bodyPr>
          <a:lstStyle/>
          <a:p>
            <a:r>
              <a:rPr lang="en-US" dirty="0"/>
              <a:t>Source (Wikipedia Serverless Computing): </a:t>
            </a:r>
            <a:r>
              <a:rPr lang="en-US" dirty="0">
                <a:hlinkClick r:id="rId4"/>
              </a:rPr>
              <a:t>https://en.wikipedia.org/wiki/Serverless_computing</a:t>
            </a:r>
            <a:endParaRPr lang="en-US" dirty="0"/>
          </a:p>
        </p:txBody>
      </p:sp>
      <p:sp>
        <p:nvSpPr>
          <p:cNvPr id="3" name="Title 2">
            <a:extLst>
              <a:ext uri="{FF2B5EF4-FFF2-40B4-BE49-F238E27FC236}">
                <a16:creationId xmlns:a16="http://schemas.microsoft.com/office/drawing/2014/main" id="{6FD676AA-A7C8-42D4-80FB-2D3CF0AAE811}"/>
              </a:ext>
            </a:extLst>
          </p:cNvPr>
          <p:cNvSpPr>
            <a:spLocks noGrp="1"/>
          </p:cNvSpPr>
          <p:nvPr>
            <p:ph type="title"/>
          </p:nvPr>
        </p:nvSpPr>
        <p:spPr/>
        <p:txBody>
          <a:bodyPr/>
          <a:lstStyle/>
          <a:p>
            <a:r>
              <a:rPr lang="nl-NL" dirty="0"/>
              <a:t>Defining Serverless</a:t>
            </a:r>
          </a:p>
        </p:txBody>
      </p:sp>
    </p:spTree>
    <p:extLst>
      <p:ext uri="{BB962C8B-B14F-4D97-AF65-F5344CB8AC3E}">
        <p14:creationId xmlns:p14="http://schemas.microsoft.com/office/powerpoint/2010/main" val="649373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p:txBody>
          <a:bodyPr/>
          <a:lstStyle/>
          <a:p>
            <a:r>
              <a:rPr lang="en-US" dirty="0"/>
              <a:t>Thank You!</a:t>
            </a: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4">
            <a:duotone>
              <a:schemeClr val="accent1">
                <a:shade val="45000"/>
                <a:satMod val="135000"/>
              </a:schemeClr>
              <a:prstClr val="white"/>
            </a:duotone>
          </a:blip>
          <a:stretch>
            <a:fillRect/>
          </a:stretch>
        </p:blipFill>
        <p:spPr>
          <a:xfrm>
            <a:off x="304116" y="1079811"/>
            <a:ext cx="2721278" cy="2239280"/>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341142" y="4658549"/>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4060390" y="3133476"/>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501090" y="2871982"/>
            <a:ext cx="5649772"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3" indent="0" defTabSz="896386">
              <a:lnSpc>
                <a:spcPct val="90000"/>
              </a:lnSpc>
              <a:buNone/>
              <a:defRPr/>
            </a:pPr>
            <a:r>
              <a:rPr lang="en-US" sz="1961" kern="0" dirty="0">
                <a:solidFill>
                  <a:srgbClr val="505050"/>
                </a:solidFill>
                <a:latin typeface="Segoe UI"/>
              </a:rPr>
              <a:t>@</a:t>
            </a:r>
            <a:r>
              <a:rPr lang="en-US" sz="1961" kern="0" dirty="0" err="1">
                <a:solidFill>
                  <a:srgbClr val="505050"/>
                </a:solidFill>
                <a:latin typeface="Segoe UI"/>
              </a:rPr>
              <a:t>egrootenboer</a:t>
            </a:r>
            <a:endParaRPr lang="en-US" sz="1961" kern="0" dirty="0">
              <a:solidFill>
                <a:srgbClr val="505050"/>
              </a:solidFill>
              <a:latin typeface="Segoe UI"/>
            </a:endParaRPr>
          </a:p>
          <a:p>
            <a:pPr marL="0" lvl="3" indent="0" defTabSz="896386">
              <a:lnSpc>
                <a:spcPct val="90000"/>
              </a:lnSpc>
              <a:buNone/>
              <a:defRPr/>
            </a:pPr>
            <a:r>
              <a:rPr lang="en-US" sz="1961" kern="0" dirty="0">
                <a:solidFill>
                  <a:srgbClr val="505050"/>
                </a:solidFill>
                <a:latin typeface="Segoe UI"/>
              </a:rPr>
              <a:t>eldert@eldert.net</a:t>
            </a:r>
          </a:p>
          <a:p>
            <a:pPr marL="0" lvl="3" indent="0" defTabSz="896386">
              <a:lnSpc>
                <a:spcPct val="90000"/>
              </a:lnSpc>
              <a:buNone/>
              <a:defRPr/>
            </a:pPr>
            <a:r>
              <a:rPr lang="en-US" sz="1961" kern="0" dirty="0">
                <a:solidFill>
                  <a:srgbClr val="505050"/>
                </a:solidFill>
                <a:latin typeface="Segoe UI"/>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82264-4B7C-4679-940E-1057C36CACFF}"/>
              </a:ext>
            </a:extLst>
          </p:cNvPr>
          <p:cNvSpPr>
            <a:spLocks noGrp="1"/>
          </p:cNvSpPr>
          <p:nvPr>
            <p:ph type="title"/>
          </p:nvPr>
        </p:nvSpPr>
        <p:spPr>
          <a:xfrm>
            <a:off x="269239" y="2084172"/>
            <a:ext cx="11653523" cy="1158793"/>
          </a:xfrm>
        </p:spPr>
        <p:txBody>
          <a:bodyPr wrap="square" anchor="t">
            <a:normAutofit/>
          </a:bodyPr>
          <a:lstStyle/>
          <a:p>
            <a:r>
              <a:rPr lang="en-US" dirty="0"/>
              <a:t>Evolution to Serverless</a:t>
            </a:r>
            <a:endParaRPr lang="nl-NL" dirty="0"/>
          </a:p>
        </p:txBody>
      </p:sp>
    </p:spTree>
    <p:extLst>
      <p:ext uri="{BB962C8B-B14F-4D97-AF65-F5344CB8AC3E}">
        <p14:creationId xmlns:p14="http://schemas.microsoft.com/office/powerpoint/2010/main" val="564304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a:stretch>
        </a:blipFill>
        <a:effectLst/>
      </p:bgPr>
    </p:bg>
    <p:spTree>
      <p:nvGrpSpPr>
        <p:cNvPr id="1" name=""/>
        <p:cNvGrpSpPr/>
        <p:nvPr/>
      </p:nvGrpSpPr>
      <p:grpSpPr>
        <a:xfrm>
          <a:off x="0" y="0"/>
          <a:ext cx="0" cy="0"/>
          <a:chOff x="0" y="0"/>
          <a:chExt cx="0" cy="0"/>
        </a:xfrm>
      </p:grpSpPr>
      <p:sp>
        <p:nvSpPr>
          <p:cNvPr id="27" name="TextBox 26"/>
          <p:cNvSpPr txBox="1"/>
          <p:nvPr/>
        </p:nvSpPr>
        <p:spPr>
          <a:xfrm>
            <a:off x="73879" y="5896645"/>
            <a:ext cx="2717997" cy="741581"/>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3200" kern="0" dirty="0">
                <a:solidFill>
                  <a:schemeClr val="accent1"/>
                </a:solidFill>
                <a:latin typeface="Segoe UI"/>
              </a:rPr>
              <a:t>On-Premises</a:t>
            </a:r>
          </a:p>
        </p:txBody>
      </p:sp>
      <p:cxnSp>
        <p:nvCxnSpPr>
          <p:cNvPr id="11" name="Straight Arrow Connector 10"/>
          <p:cNvCxnSpPr>
            <a:cxnSpLocks/>
          </p:cNvCxnSpPr>
          <p:nvPr/>
        </p:nvCxnSpPr>
        <p:spPr>
          <a:xfrm>
            <a:off x="-11449" y="5910067"/>
            <a:ext cx="2756843"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10543"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72" name="TextBox 471">
            <a:extLst>
              <a:ext uri="{FF2B5EF4-FFF2-40B4-BE49-F238E27FC236}">
                <a16:creationId xmlns:a16="http://schemas.microsoft.com/office/drawing/2014/main" id="{08AC357A-CE29-4061-B66B-61B9106B951F}"/>
              </a:ext>
            </a:extLst>
          </p:cNvPr>
          <p:cNvSpPr txBox="1"/>
          <p:nvPr/>
        </p:nvSpPr>
        <p:spPr>
          <a:xfrm rot="20877579">
            <a:off x="580172" y="4640833"/>
            <a:ext cx="1832033" cy="507431"/>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many </a:t>
            </a:r>
            <a:r>
              <a:rPr lang="en-US" sz="1468" b="1" kern="0" dirty="0">
                <a:gradFill>
                  <a:gsLst>
                    <a:gs pos="1250">
                      <a:srgbClr val="353535"/>
                    </a:gs>
                    <a:gs pos="100000">
                      <a:srgbClr val="353535"/>
                    </a:gs>
                  </a:gsLst>
                  <a:lin ang="5400000" scaled="0"/>
                </a:gradFill>
                <a:latin typeface="Segoe UI"/>
              </a:rPr>
              <a:t>servers </a:t>
            </a:r>
          </a:p>
          <a:p>
            <a:pPr defTabSz="895870">
              <a:lnSpc>
                <a:spcPct val="90000"/>
              </a:lnSpc>
              <a:defRPr/>
            </a:pPr>
            <a:r>
              <a:rPr lang="en-US" sz="1468" kern="0" dirty="0">
                <a:gradFill>
                  <a:gsLst>
                    <a:gs pos="1250">
                      <a:srgbClr val="353535"/>
                    </a:gs>
                    <a:gs pos="100000">
                      <a:srgbClr val="353535"/>
                    </a:gs>
                  </a:gsLst>
                  <a:lin ang="5400000" scaled="0"/>
                </a:gradFill>
                <a:latin typeface="Segoe UI"/>
              </a:rPr>
              <a:t>do I need?</a:t>
            </a:r>
          </a:p>
        </p:txBody>
      </p:sp>
      <p:sp>
        <p:nvSpPr>
          <p:cNvPr id="473" name="TextBox 472">
            <a:extLst>
              <a:ext uri="{FF2B5EF4-FFF2-40B4-BE49-F238E27FC236}">
                <a16:creationId xmlns:a16="http://schemas.microsoft.com/office/drawing/2014/main" id="{22C7F164-D5DC-4773-A6B6-0FA281150922}"/>
              </a:ext>
            </a:extLst>
          </p:cNvPr>
          <p:cNvSpPr txBox="1"/>
          <p:nvPr/>
        </p:nvSpPr>
        <p:spPr>
          <a:xfrm rot="21066084">
            <a:off x="6892619" y="3084716"/>
            <a:ext cx="1263487"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Which OS </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should I use?</a:t>
            </a:r>
          </a:p>
        </p:txBody>
      </p:sp>
      <p:sp>
        <p:nvSpPr>
          <p:cNvPr id="474" name="TextBox 473">
            <a:extLst>
              <a:ext uri="{FF2B5EF4-FFF2-40B4-BE49-F238E27FC236}">
                <a16:creationId xmlns:a16="http://schemas.microsoft.com/office/drawing/2014/main" id="{B419743A-E54D-4F29-A536-BE914D6DD763}"/>
              </a:ext>
            </a:extLst>
          </p:cNvPr>
          <p:cNvSpPr txBox="1"/>
          <p:nvPr/>
        </p:nvSpPr>
        <p:spPr>
          <a:xfrm>
            <a:off x="7421179" y="4854682"/>
            <a:ext cx="1881713" cy="507431"/>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often should </a:t>
            </a:r>
          </a:p>
          <a:p>
            <a:pPr defTabSz="895870">
              <a:lnSpc>
                <a:spcPct val="90000"/>
              </a:lnSpc>
              <a:defRPr/>
            </a:pPr>
            <a:r>
              <a:rPr lang="en-US" sz="1468" kern="0" dirty="0">
                <a:gradFill>
                  <a:gsLst>
                    <a:gs pos="1250">
                      <a:srgbClr val="353535"/>
                    </a:gs>
                    <a:gs pos="100000">
                      <a:srgbClr val="353535"/>
                    </a:gs>
                  </a:gsLst>
                  <a:lin ang="5400000" scaled="0"/>
                </a:gradFill>
                <a:latin typeface="Segoe UI"/>
              </a:rPr>
              <a:t>I </a:t>
            </a:r>
            <a:r>
              <a:rPr lang="en-US" sz="1468" b="1" kern="0" dirty="0">
                <a:gradFill>
                  <a:gsLst>
                    <a:gs pos="1250">
                      <a:srgbClr val="353535"/>
                    </a:gs>
                    <a:gs pos="100000">
                      <a:srgbClr val="353535"/>
                    </a:gs>
                  </a:gsLst>
                  <a:lin ang="5400000" scaled="0"/>
                </a:gradFill>
                <a:latin typeface="Segoe UI"/>
              </a:rPr>
              <a:t>patch</a:t>
            </a:r>
            <a:r>
              <a:rPr lang="en-US" sz="1468" kern="0" dirty="0">
                <a:gradFill>
                  <a:gsLst>
                    <a:gs pos="1250">
                      <a:srgbClr val="353535"/>
                    </a:gs>
                    <a:gs pos="100000">
                      <a:srgbClr val="353535"/>
                    </a:gs>
                  </a:gsLst>
                  <a:lin ang="5400000" scaled="0"/>
                </a:gradFill>
                <a:latin typeface="Segoe UI"/>
              </a:rPr>
              <a:t> my </a:t>
            </a:r>
            <a:r>
              <a:rPr lang="en-US" sz="1468" b="1" kern="0" dirty="0">
                <a:gradFill>
                  <a:gsLst>
                    <a:gs pos="1250">
                      <a:srgbClr val="353535"/>
                    </a:gs>
                    <a:gs pos="100000">
                      <a:srgbClr val="353535"/>
                    </a:gs>
                  </a:gsLst>
                  <a:lin ang="5400000" scaled="0"/>
                </a:gradFill>
                <a:latin typeface="Segoe UI"/>
              </a:rPr>
              <a:t>servers</a:t>
            </a:r>
            <a:r>
              <a:rPr lang="en-US" sz="1468" kern="0" dirty="0">
                <a:gradFill>
                  <a:gsLst>
                    <a:gs pos="1250">
                      <a:srgbClr val="353535"/>
                    </a:gs>
                    <a:gs pos="100000">
                      <a:srgbClr val="353535"/>
                    </a:gs>
                  </a:gsLst>
                  <a:lin ang="5400000" scaled="0"/>
                </a:gradFill>
                <a:latin typeface="Segoe UI"/>
              </a:rPr>
              <a:t>?</a:t>
            </a:r>
          </a:p>
        </p:txBody>
      </p:sp>
      <p:sp>
        <p:nvSpPr>
          <p:cNvPr id="475" name="TextBox 474">
            <a:extLst>
              <a:ext uri="{FF2B5EF4-FFF2-40B4-BE49-F238E27FC236}">
                <a16:creationId xmlns:a16="http://schemas.microsoft.com/office/drawing/2014/main" id="{4FFEFDA6-DC12-4102-B56A-92DABB0AA1A9}"/>
              </a:ext>
            </a:extLst>
          </p:cNvPr>
          <p:cNvSpPr txBox="1"/>
          <p:nvPr/>
        </p:nvSpPr>
        <p:spPr>
          <a:xfrm rot="20700000">
            <a:off x="1078036" y="1256163"/>
            <a:ext cx="1935145"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size of </a:t>
            </a:r>
            <a:r>
              <a:rPr lang="en-US" sz="1468" b="1" kern="0" dirty="0">
                <a:gradFill>
                  <a:gsLst>
                    <a:gs pos="1250">
                      <a:srgbClr val="353535"/>
                    </a:gs>
                    <a:gs pos="100000">
                      <a:srgbClr val="353535"/>
                    </a:gs>
                  </a:gsLst>
                  <a:lin ang="5400000" scaled="0"/>
                </a:gradFill>
                <a:latin typeface="Segoe UI"/>
              </a:rPr>
              <a:t>servers</a:t>
            </a:r>
            <a:r>
              <a:rPr lang="en-US" sz="1468" kern="0" dirty="0">
                <a:gradFill>
                  <a:gsLst>
                    <a:gs pos="1250">
                      <a:srgbClr val="353535"/>
                    </a:gs>
                    <a:gs pos="100000">
                      <a:srgbClr val="353535"/>
                    </a:gs>
                  </a:gsLst>
                  <a:lin ang="5400000" scaled="0"/>
                </a:gradFill>
                <a:latin typeface="Segoe UI"/>
              </a:rPr>
              <a:t> </a:t>
            </a:r>
          </a:p>
          <a:p>
            <a:pPr defTabSz="895870">
              <a:lnSpc>
                <a:spcPct val="90000"/>
              </a:lnSpc>
              <a:defRPr/>
            </a:pPr>
            <a:r>
              <a:rPr lang="en-US" sz="1468" kern="0" dirty="0">
                <a:gradFill>
                  <a:gsLst>
                    <a:gs pos="1250">
                      <a:srgbClr val="353535"/>
                    </a:gs>
                    <a:gs pos="100000">
                      <a:srgbClr val="353535"/>
                    </a:gs>
                  </a:gsLst>
                  <a:lin ang="5400000" scaled="0"/>
                </a:gradFill>
                <a:latin typeface="Segoe UI"/>
              </a:rPr>
              <a:t>should I </a:t>
            </a:r>
            <a:r>
              <a:rPr lang="en-US" sz="1468" b="1" kern="0" dirty="0">
                <a:gradFill>
                  <a:gsLst>
                    <a:gs pos="1250">
                      <a:srgbClr val="353535"/>
                    </a:gs>
                    <a:gs pos="100000">
                      <a:srgbClr val="353535"/>
                    </a:gs>
                  </a:gsLst>
                  <a:lin ang="5400000" scaled="0"/>
                </a:gradFill>
                <a:latin typeface="Segoe UI"/>
              </a:rPr>
              <a:t>buy</a:t>
            </a:r>
            <a:r>
              <a:rPr lang="en-US" sz="1468" kern="0" dirty="0">
                <a:gradFill>
                  <a:gsLst>
                    <a:gs pos="1250">
                      <a:srgbClr val="353535"/>
                    </a:gs>
                    <a:gs pos="100000">
                      <a:srgbClr val="353535"/>
                    </a:gs>
                  </a:gsLst>
                  <a:lin ang="5400000" scaled="0"/>
                </a:gradFill>
                <a:latin typeface="Segoe UI"/>
              </a:rPr>
              <a:t>?</a:t>
            </a:r>
          </a:p>
        </p:txBody>
      </p:sp>
      <p:sp>
        <p:nvSpPr>
          <p:cNvPr id="476" name="TextBox 475">
            <a:extLst>
              <a:ext uri="{FF2B5EF4-FFF2-40B4-BE49-F238E27FC236}">
                <a16:creationId xmlns:a16="http://schemas.microsoft.com/office/drawing/2014/main" id="{0FAC1726-28A7-4960-BA0C-BB764E2E31A2}"/>
              </a:ext>
            </a:extLst>
          </p:cNvPr>
          <p:cNvSpPr txBox="1"/>
          <p:nvPr/>
        </p:nvSpPr>
        <p:spPr>
          <a:xfrm rot="1233718">
            <a:off x="10028125" y="1375118"/>
            <a:ext cx="1814920"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often should I </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backup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477" name="TextBox 476">
            <a:extLst>
              <a:ext uri="{FF2B5EF4-FFF2-40B4-BE49-F238E27FC236}">
                <a16:creationId xmlns:a16="http://schemas.microsoft.com/office/drawing/2014/main" id="{3379046E-538C-4A49-B064-DABE32C84478}"/>
              </a:ext>
            </a:extLst>
          </p:cNvPr>
          <p:cNvSpPr txBox="1"/>
          <p:nvPr/>
        </p:nvSpPr>
        <p:spPr>
          <a:xfrm>
            <a:off x="9988526" y="2213717"/>
            <a:ext cx="1782860"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can I increase </a:t>
            </a:r>
            <a:br>
              <a:rPr lang="en-US" sz="1468" kern="0" dirty="0">
                <a:gradFill>
                  <a:gsLst>
                    <a:gs pos="1250">
                      <a:srgbClr val="353535"/>
                    </a:gs>
                    <a:gs pos="100000">
                      <a:srgbClr val="353535"/>
                    </a:gs>
                  </a:gsLst>
                  <a:lin ang="5400000" scaled="0"/>
                </a:gradFill>
                <a:latin typeface="Segoe UI"/>
              </a:rPr>
            </a:b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 utilization?</a:t>
            </a:r>
          </a:p>
        </p:txBody>
      </p:sp>
      <p:sp>
        <p:nvSpPr>
          <p:cNvPr id="478" name="TextBox 477">
            <a:extLst>
              <a:ext uri="{FF2B5EF4-FFF2-40B4-BE49-F238E27FC236}">
                <a16:creationId xmlns:a16="http://schemas.microsoft.com/office/drawing/2014/main" id="{074C5B96-3B22-4E4B-A609-C17613CB2BEA}"/>
              </a:ext>
            </a:extLst>
          </p:cNvPr>
          <p:cNvSpPr txBox="1"/>
          <p:nvPr/>
        </p:nvSpPr>
        <p:spPr>
          <a:xfrm>
            <a:off x="6708038" y="181978"/>
            <a:ext cx="2037737"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do I </a:t>
            </a:r>
            <a:r>
              <a:rPr lang="en-US" sz="1468" b="1" kern="0" dirty="0">
                <a:gradFill>
                  <a:gsLst>
                    <a:gs pos="1250">
                      <a:srgbClr val="353535"/>
                    </a:gs>
                    <a:gs pos="100000">
                      <a:srgbClr val="353535"/>
                    </a:gs>
                  </a:gsLst>
                  <a:lin ang="5400000" scaled="0"/>
                </a:gradFill>
                <a:latin typeface="Segoe UI"/>
              </a:rPr>
              <a:t>deploy</a:t>
            </a:r>
            <a:r>
              <a:rPr lang="en-US" sz="1468" kern="0" dirty="0">
                <a:gradFill>
                  <a:gsLst>
                    <a:gs pos="1250">
                      <a:srgbClr val="353535"/>
                    </a:gs>
                    <a:gs pos="100000">
                      <a:srgbClr val="353535"/>
                    </a:gs>
                  </a:gsLst>
                  <a:lin ang="5400000" scaled="0"/>
                </a:gradFill>
                <a:latin typeface="Segoe UI"/>
              </a:rPr>
              <a:t> new </a:t>
            </a:r>
            <a:br>
              <a:rPr lang="en-US" sz="1468" kern="0" dirty="0">
                <a:gradFill>
                  <a:gsLst>
                    <a:gs pos="1250">
                      <a:srgbClr val="353535"/>
                    </a:gs>
                    <a:gs pos="100000">
                      <a:srgbClr val="353535"/>
                    </a:gs>
                  </a:gsLst>
                  <a:lin ang="5400000" scaled="0"/>
                </a:gradFill>
                <a:latin typeface="Segoe UI"/>
              </a:rPr>
            </a:br>
            <a:r>
              <a:rPr lang="en-US" sz="1468" b="1" kern="0" dirty="0">
                <a:gradFill>
                  <a:gsLst>
                    <a:gs pos="1250">
                      <a:srgbClr val="353535"/>
                    </a:gs>
                    <a:gs pos="100000">
                      <a:srgbClr val="353535"/>
                    </a:gs>
                  </a:gsLst>
                  <a:lin ang="5400000" scaled="0"/>
                </a:gradFill>
                <a:latin typeface="Segoe UI"/>
              </a:rPr>
              <a:t>code</a:t>
            </a:r>
            <a:r>
              <a:rPr lang="en-US" sz="1468" kern="0" dirty="0">
                <a:gradFill>
                  <a:gsLst>
                    <a:gs pos="1250">
                      <a:srgbClr val="353535"/>
                    </a:gs>
                    <a:gs pos="100000">
                      <a:srgbClr val="353535"/>
                    </a:gs>
                  </a:gsLst>
                  <a:lin ang="5400000" scaled="0"/>
                </a:gradFill>
                <a:latin typeface="Segoe UI"/>
              </a:rPr>
              <a:t> to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479" name="TextBox 478">
            <a:extLst>
              <a:ext uri="{FF2B5EF4-FFF2-40B4-BE49-F238E27FC236}">
                <a16:creationId xmlns:a16="http://schemas.microsoft.com/office/drawing/2014/main" id="{A2EB86EB-157E-4144-905B-F13291770571}"/>
              </a:ext>
            </a:extLst>
          </p:cNvPr>
          <p:cNvSpPr txBox="1"/>
          <p:nvPr/>
        </p:nvSpPr>
        <p:spPr>
          <a:xfrm>
            <a:off x="4654744" y="878364"/>
            <a:ext cx="2135521"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Which packages should</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be on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480" name="TextBox 479">
            <a:extLst>
              <a:ext uri="{FF2B5EF4-FFF2-40B4-BE49-F238E27FC236}">
                <a16:creationId xmlns:a16="http://schemas.microsoft.com/office/drawing/2014/main" id="{75527077-AE97-47AA-BD97-F755BDFD8D79}"/>
              </a:ext>
            </a:extLst>
          </p:cNvPr>
          <p:cNvSpPr txBox="1"/>
          <p:nvPr/>
        </p:nvSpPr>
        <p:spPr>
          <a:xfrm>
            <a:off x="2537873" y="4815735"/>
            <a:ext cx="2273056" cy="507246"/>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It takes how long to </a:t>
            </a:r>
            <a:br>
              <a:rPr lang="en-US" sz="1468" kern="0" dirty="0">
                <a:gradFill>
                  <a:gsLst>
                    <a:gs pos="1250">
                      <a:srgbClr val="353535"/>
                    </a:gs>
                    <a:gs pos="100000">
                      <a:srgbClr val="353535"/>
                    </a:gs>
                  </a:gsLst>
                  <a:lin ang="5400000" scaled="0"/>
                </a:gradFill>
                <a:latin typeface="Segoe UI"/>
              </a:rPr>
            </a:br>
            <a:r>
              <a:rPr lang="en-US" sz="1468" b="1" kern="0" dirty="0">
                <a:gradFill>
                  <a:gsLst>
                    <a:gs pos="1250">
                      <a:srgbClr val="353535"/>
                    </a:gs>
                    <a:gs pos="100000">
                      <a:srgbClr val="353535"/>
                    </a:gs>
                  </a:gsLst>
                  <a:lin ang="5400000" scaled="0"/>
                </a:gradFill>
                <a:latin typeface="Segoe UI"/>
              </a:rPr>
              <a:t>provision</a:t>
            </a:r>
            <a:r>
              <a:rPr lang="en-US" sz="1468" kern="0" dirty="0">
                <a:gradFill>
                  <a:gsLst>
                    <a:gs pos="1250">
                      <a:srgbClr val="353535"/>
                    </a:gs>
                    <a:gs pos="100000">
                      <a:srgbClr val="353535"/>
                    </a:gs>
                  </a:gsLst>
                  <a:lin ang="5400000" scaled="0"/>
                </a:gradFill>
                <a:latin typeface="Segoe UI"/>
              </a:rPr>
              <a:t> a new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481" name="TextBox 480">
            <a:extLst>
              <a:ext uri="{FF2B5EF4-FFF2-40B4-BE49-F238E27FC236}">
                <a16:creationId xmlns:a16="http://schemas.microsoft.com/office/drawing/2014/main" id="{5F48CB9B-1183-4C06-A7C5-90F0F4BC485D}"/>
              </a:ext>
            </a:extLst>
          </p:cNvPr>
          <p:cNvSpPr txBox="1"/>
          <p:nvPr/>
        </p:nvSpPr>
        <p:spPr>
          <a:xfrm rot="2037234">
            <a:off x="9685271" y="3428460"/>
            <a:ext cx="1768433"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Are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 in a </a:t>
            </a:r>
          </a:p>
          <a:p>
            <a:pPr defTabSz="895870">
              <a:lnSpc>
                <a:spcPct val="90000"/>
              </a:lnSpc>
              <a:defRPr/>
            </a:pPr>
            <a:r>
              <a:rPr lang="en-US" sz="1468" kern="0" dirty="0">
                <a:gradFill>
                  <a:gsLst>
                    <a:gs pos="1250">
                      <a:srgbClr val="353535"/>
                    </a:gs>
                    <a:gs pos="100000">
                      <a:srgbClr val="353535"/>
                    </a:gs>
                  </a:gsLst>
                  <a:lin ang="5400000" scaled="0"/>
                </a:gradFill>
                <a:latin typeface="Segoe UI"/>
              </a:rPr>
              <a:t>secure location?</a:t>
            </a:r>
          </a:p>
        </p:txBody>
      </p:sp>
      <p:sp>
        <p:nvSpPr>
          <p:cNvPr id="482" name="TextBox 481">
            <a:extLst>
              <a:ext uri="{FF2B5EF4-FFF2-40B4-BE49-F238E27FC236}">
                <a16:creationId xmlns:a16="http://schemas.microsoft.com/office/drawing/2014/main" id="{449688C2-16E4-4EE7-8F0A-4FCEF65B818F}"/>
              </a:ext>
            </a:extLst>
          </p:cNvPr>
          <p:cNvSpPr txBox="1"/>
          <p:nvPr/>
        </p:nvSpPr>
        <p:spPr>
          <a:xfrm rot="20116499">
            <a:off x="7159157" y="3699363"/>
            <a:ext cx="1911101"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happens if the </a:t>
            </a:r>
          </a:p>
          <a:p>
            <a:pPr defTabSz="895870">
              <a:lnSpc>
                <a:spcPct val="90000"/>
              </a:lnSpc>
              <a:defRPr/>
            </a:pPr>
            <a:r>
              <a:rPr lang="en-US" sz="1468" kern="0" dirty="0">
                <a:gradFill>
                  <a:gsLst>
                    <a:gs pos="1250">
                      <a:srgbClr val="353535"/>
                    </a:gs>
                    <a:gs pos="100000">
                      <a:srgbClr val="353535"/>
                    </a:gs>
                  </a:gsLst>
                  <a:lin ang="5400000" scaled="0"/>
                </a:gradFill>
                <a:latin typeface="Segoe UI"/>
              </a:rPr>
              <a:t>power goes out?</a:t>
            </a:r>
          </a:p>
        </p:txBody>
      </p:sp>
      <p:sp>
        <p:nvSpPr>
          <p:cNvPr id="483" name="TextBox 482">
            <a:extLst>
              <a:ext uri="{FF2B5EF4-FFF2-40B4-BE49-F238E27FC236}">
                <a16:creationId xmlns:a16="http://schemas.microsoft.com/office/drawing/2014/main" id="{CDD9048F-D154-4AE8-8943-AF540591AEC4}"/>
              </a:ext>
            </a:extLst>
          </p:cNvPr>
          <p:cNvSpPr txBox="1"/>
          <p:nvPr/>
        </p:nvSpPr>
        <p:spPr>
          <a:xfrm rot="19484879">
            <a:off x="475961" y="3442521"/>
            <a:ext cx="1912703"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Do I need secondary</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network connection?</a:t>
            </a:r>
          </a:p>
        </p:txBody>
      </p:sp>
      <p:sp>
        <p:nvSpPr>
          <p:cNvPr id="484" name="TextBox 483">
            <a:extLst>
              <a:ext uri="{FF2B5EF4-FFF2-40B4-BE49-F238E27FC236}">
                <a16:creationId xmlns:a16="http://schemas.microsoft.com/office/drawing/2014/main" id="{400E6DC3-6FE4-4B92-A837-44D524EE6889}"/>
              </a:ext>
            </a:extLst>
          </p:cNvPr>
          <p:cNvSpPr txBox="1"/>
          <p:nvPr/>
        </p:nvSpPr>
        <p:spPr>
          <a:xfrm rot="21388068">
            <a:off x="2916918" y="156043"/>
            <a:ext cx="2786340"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is the right </a:t>
            </a:r>
            <a:r>
              <a:rPr lang="en-US" sz="1468" b="1" kern="0" dirty="0">
                <a:gradFill>
                  <a:gsLst>
                    <a:gs pos="1250">
                      <a:srgbClr val="353535"/>
                    </a:gs>
                    <a:gs pos="100000">
                      <a:srgbClr val="353535"/>
                    </a:gs>
                  </a:gsLst>
                  <a:lin ang="5400000" scaled="0"/>
                </a:gradFill>
                <a:latin typeface="Segoe UI"/>
              </a:rPr>
              <a:t>size</a:t>
            </a:r>
            <a:r>
              <a:rPr lang="en-US" sz="1468" kern="0" dirty="0">
                <a:gradFill>
                  <a:gsLst>
                    <a:gs pos="1250">
                      <a:srgbClr val="353535"/>
                    </a:gs>
                    <a:gs pos="100000">
                      <a:srgbClr val="353535"/>
                    </a:gs>
                  </a:gsLst>
                  <a:lin ang="5400000" scaled="0"/>
                </a:gradFill>
                <a:latin typeface="Segoe UI"/>
              </a:rPr>
              <a:t> of </a:t>
            </a:r>
          </a:p>
          <a:p>
            <a:pPr defTabSz="895870">
              <a:lnSpc>
                <a:spcPct val="90000"/>
              </a:lnSpc>
              <a:defRPr/>
            </a:pPr>
            <a:r>
              <a:rPr lang="en-US" sz="1468" b="1" kern="0" dirty="0">
                <a:gradFill>
                  <a:gsLst>
                    <a:gs pos="1250">
                      <a:srgbClr val="353535"/>
                    </a:gs>
                    <a:gs pos="100000">
                      <a:srgbClr val="353535"/>
                    </a:gs>
                  </a:gsLst>
                  <a:lin ang="5400000" scaled="0"/>
                </a:gradFill>
                <a:latin typeface="Segoe UI"/>
              </a:rPr>
              <a:t>servers </a:t>
            </a:r>
            <a:r>
              <a:rPr lang="en-US" sz="1468" kern="0" dirty="0">
                <a:gradFill>
                  <a:gsLst>
                    <a:gs pos="1250">
                      <a:srgbClr val="353535"/>
                    </a:gs>
                    <a:gs pos="100000">
                      <a:srgbClr val="353535"/>
                    </a:gs>
                  </a:gsLst>
                  <a:lin ang="5400000" scaled="0"/>
                </a:gradFill>
                <a:latin typeface="Segoe UI"/>
              </a:rPr>
              <a:t>for my business needs?</a:t>
            </a:r>
          </a:p>
        </p:txBody>
      </p:sp>
      <p:sp>
        <p:nvSpPr>
          <p:cNvPr id="485" name="TextBox 484">
            <a:extLst>
              <a:ext uri="{FF2B5EF4-FFF2-40B4-BE49-F238E27FC236}">
                <a16:creationId xmlns:a16="http://schemas.microsoft.com/office/drawing/2014/main" id="{18DA3D07-DFDE-4BAE-A823-A35FDB08F22E}"/>
              </a:ext>
            </a:extLst>
          </p:cNvPr>
          <p:cNvSpPr txBox="1"/>
          <p:nvPr/>
        </p:nvSpPr>
        <p:spPr>
          <a:xfrm rot="20700000">
            <a:off x="3602814" y="3072575"/>
            <a:ext cx="2040364" cy="507431"/>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Who has </a:t>
            </a:r>
            <a:r>
              <a:rPr lang="en-US" sz="1468" b="1" kern="0" dirty="0">
                <a:gradFill>
                  <a:gsLst>
                    <a:gs pos="1250">
                      <a:srgbClr val="353535"/>
                    </a:gs>
                    <a:gs pos="100000">
                      <a:srgbClr val="353535"/>
                    </a:gs>
                  </a:gsLst>
                  <a:lin ang="5400000" scaled="0"/>
                </a:gradFill>
                <a:latin typeface="Segoe UI"/>
              </a:rPr>
              <a:t>physical</a:t>
            </a:r>
            <a:r>
              <a:rPr lang="en-US" sz="1468" kern="0" dirty="0">
                <a:gradFill>
                  <a:gsLst>
                    <a:gs pos="1250">
                      <a:srgbClr val="353535"/>
                    </a:gs>
                    <a:gs pos="100000">
                      <a:srgbClr val="353535"/>
                    </a:gs>
                  </a:gsLst>
                  <a:lin ang="5400000" scaled="0"/>
                </a:gradFill>
                <a:latin typeface="Segoe UI"/>
              </a:rPr>
              <a:t> </a:t>
            </a:r>
          </a:p>
          <a:p>
            <a:pPr defTabSz="895870">
              <a:lnSpc>
                <a:spcPct val="90000"/>
              </a:lnSpc>
              <a:defRPr/>
            </a:pPr>
            <a:r>
              <a:rPr lang="en-US" sz="1468" kern="0" dirty="0">
                <a:gradFill>
                  <a:gsLst>
                    <a:gs pos="1250">
                      <a:srgbClr val="353535"/>
                    </a:gs>
                    <a:gs pos="100000">
                      <a:srgbClr val="353535"/>
                    </a:gs>
                  </a:gsLst>
                  <a:lin ang="5400000" scaled="0"/>
                </a:gradFill>
                <a:latin typeface="Segoe UI"/>
              </a:rPr>
              <a:t>access to my </a:t>
            </a:r>
            <a:r>
              <a:rPr lang="en-US" sz="1468" b="1" kern="0" dirty="0">
                <a:gradFill>
                  <a:gsLst>
                    <a:gs pos="1250">
                      <a:srgbClr val="353535"/>
                    </a:gs>
                    <a:gs pos="100000">
                      <a:srgbClr val="353535"/>
                    </a:gs>
                  </a:gsLst>
                  <a:lin ang="5400000" scaled="0"/>
                </a:gradFill>
                <a:latin typeface="Segoe UI"/>
              </a:rPr>
              <a:t>servers</a:t>
            </a:r>
            <a:r>
              <a:rPr lang="en-US" sz="1468" kern="0" dirty="0">
                <a:gradFill>
                  <a:gsLst>
                    <a:gs pos="1250">
                      <a:srgbClr val="353535"/>
                    </a:gs>
                    <a:gs pos="100000">
                      <a:srgbClr val="353535"/>
                    </a:gs>
                  </a:gsLst>
                  <a:lin ang="5400000" scaled="0"/>
                </a:gradFill>
                <a:latin typeface="Segoe UI"/>
              </a:rPr>
              <a:t>?</a:t>
            </a:r>
          </a:p>
        </p:txBody>
      </p:sp>
      <p:sp>
        <p:nvSpPr>
          <p:cNvPr id="486" name="TextBox 485">
            <a:extLst>
              <a:ext uri="{FF2B5EF4-FFF2-40B4-BE49-F238E27FC236}">
                <a16:creationId xmlns:a16="http://schemas.microsoft.com/office/drawing/2014/main" id="{72BB1518-288E-4A04-A584-D069A31E1589}"/>
              </a:ext>
            </a:extLst>
          </p:cNvPr>
          <p:cNvSpPr txBox="1"/>
          <p:nvPr/>
        </p:nvSpPr>
        <p:spPr>
          <a:xfrm rot="19699786">
            <a:off x="4275743" y="3884778"/>
            <a:ext cx="1042273"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Do I need </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a UPS?</a:t>
            </a:r>
          </a:p>
        </p:txBody>
      </p:sp>
      <p:sp>
        <p:nvSpPr>
          <p:cNvPr id="487" name="TextBox 486">
            <a:extLst>
              <a:ext uri="{FF2B5EF4-FFF2-40B4-BE49-F238E27FC236}">
                <a16:creationId xmlns:a16="http://schemas.microsoft.com/office/drawing/2014/main" id="{CBE850DA-80E5-46EA-8144-F9570F419EB8}"/>
              </a:ext>
            </a:extLst>
          </p:cNvPr>
          <p:cNvSpPr txBox="1"/>
          <p:nvPr/>
        </p:nvSpPr>
        <p:spPr>
          <a:xfrm rot="20103308">
            <a:off x="550613" y="398820"/>
            <a:ext cx="1951175"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media should I </a:t>
            </a:r>
          </a:p>
          <a:p>
            <a:pPr defTabSz="895870">
              <a:lnSpc>
                <a:spcPct val="90000"/>
              </a:lnSpc>
              <a:defRPr/>
            </a:pPr>
            <a:r>
              <a:rPr lang="en-US" sz="1468" kern="0" dirty="0">
                <a:gradFill>
                  <a:gsLst>
                    <a:gs pos="1250">
                      <a:srgbClr val="353535"/>
                    </a:gs>
                    <a:gs pos="100000">
                      <a:srgbClr val="353535"/>
                    </a:gs>
                  </a:gsLst>
                  <a:lin ang="5400000" scaled="0"/>
                </a:gradFill>
                <a:latin typeface="Segoe UI"/>
              </a:rPr>
              <a:t>use to keep backup?</a:t>
            </a:r>
          </a:p>
        </p:txBody>
      </p:sp>
      <p:sp>
        <p:nvSpPr>
          <p:cNvPr id="488" name="TextBox 487">
            <a:extLst>
              <a:ext uri="{FF2B5EF4-FFF2-40B4-BE49-F238E27FC236}">
                <a16:creationId xmlns:a16="http://schemas.microsoft.com/office/drawing/2014/main" id="{24AD7F0D-29D6-4E2C-A0F7-4537B2290E71}"/>
              </a:ext>
            </a:extLst>
          </p:cNvPr>
          <p:cNvSpPr txBox="1"/>
          <p:nvPr/>
        </p:nvSpPr>
        <p:spPr>
          <a:xfrm rot="469746">
            <a:off x="8948970" y="3962347"/>
            <a:ext cx="2217984" cy="507246"/>
          </a:xfrm>
          <a:prstGeom prst="rect">
            <a:avLst/>
          </a:prstGeom>
          <a:noFill/>
        </p:spPr>
        <p:txBody>
          <a:bodyPr wrap="squar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storage I </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need to use?</a:t>
            </a:r>
          </a:p>
        </p:txBody>
      </p:sp>
      <p:sp>
        <p:nvSpPr>
          <p:cNvPr id="489" name="TextBox 488">
            <a:extLst>
              <a:ext uri="{FF2B5EF4-FFF2-40B4-BE49-F238E27FC236}">
                <a16:creationId xmlns:a16="http://schemas.microsoft.com/office/drawing/2014/main" id="{A5E9F7C7-2085-4410-96F4-81B73EC1BA4C}"/>
              </a:ext>
            </a:extLst>
          </p:cNvPr>
          <p:cNvSpPr txBox="1"/>
          <p:nvPr/>
        </p:nvSpPr>
        <p:spPr>
          <a:xfrm rot="736380">
            <a:off x="672906" y="2324926"/>
            <a:ext cx="1396338" cy="507246"/>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can I </a:t>
            </a:r>
            <a:br>
              <a:rPr lang="en-US" sz="1468" kern="0" dirty="0">
                <a:gradFill>
                  <a:gsLst>
                    <a:gs pos="1250">
                      <a:srgbClr val="353535"/>
                    </a:gs>
                    <a:gs pos="100000">
                      <a:srgbClr val="353535"/>
                    </a:gs>
                  </a:gsLst>
                  <a:lin ang="5400000" scaled="0"/>
                </a:gradFill>
                <a:latin typeface="Segoe UI"/>
              </a:rPr>
            </a:br>
            <a:r>
              <a:rPr lang="en-US" sz="1468" b="1" kern="0" dirty="0">
                <a:gradFill>
                  <a:gsLst>
                    <a:gs pos="1250">
                      <a:srgbClr val="353535"/>
                    </a:gs>
                    <a:gs pos="100000">
                      <a:srgbClr val="353535"/>
                    </a:gs>
                  </a:gsLst>
                  <a:lin ang="5400000" scaled="0"/>
                </a:gradFill>
                <a:latin typeface="Segoe UI"/>
              </a:rPr>
              <a:t>scale</a:t>
            </a:r>
            <a:r>
              <a:rPr lang="en-US" sz="1468" kern="0" dirty="0">
                <a:gradFill>
                  <a:gsLst>
                    <a:gs pos="1250">
                      <a:srgbClr val="353535"/>
                    </a:gs>
                    <a:gs pos="100000">
                      <a:srgbClr val="353535"/>
                    </a:gs>
                  </a:gsLst>
                  <a:lin ang="5400000" scaled="0"/>
                </a:gradFill>
                <a:latin typeface="Segoe UI"/>
              </a:rPr>
              <a:t> my app?</a:t>
            </a:r>
          </a:p>
        </p:txBody>
      </p:sp>
      <p:sp>
        <p:nvSpPr>
          <p:cNvPr id="490" name="TextBox 489">
            <a:extLst>
              <a:ext uri="{FF2B5EF4-FFF2-40B4-BE49-F238E27FC236}">
                <a16:creationId xmlns:a16="http://schemas.microsoft.com/office/drawing/2014/main" id="{80A1BCD9-3DD2-4F6C-B01F-7F702194436E}"/>
              </a:ext>
            </a:extLst>
          </p:cNvPr>
          <p:cNvSpPr txBox="1"/>
          <p:nvPr/>
        </p:nvSpPr>
        <p:spPr>
          <a:xfrm rot="20700000">
            <a:off x="9114781" y="330751"/>
            <a:ext cx="2308317" cy="507246"/>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happens in case of</a:t>
            </a:r>
          </a:p>
          <a:p>
            <a:pPr defTabSz="895870">
              <a:lnSpc>
                <a:spcPct val="90000"/>
              </a:lnSpc>
              <a:defRPr/>
            </a:pP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 </a:t>
            </a:r>
            <a:r>
              <a:rPr lang="en-US" sz="1468" b="1" kern="0" dirty="0">
                <a:gradFill>
                  <a:gsLst>
                    <a:gs pos="1250">
                      <a:srgbClr val="353535"/>
                    </a:gs>
                    <a:gs pos="100000">
                      <a:srgbClr val="353535"/>
                    </a:gs>
                  </a:gsLst>
                  <a:lin ang="5400000" scaled="0"/>
                </a:gradFill>
                <a:latin typeface="Segoe UI"/>
              </a:rPr>
              <a:t>hardware</a:t>
            </a:r>
            <a:r>
              <a:rPr lang="en-US" sz="1468" kern="0" dirty="0">
                <a:gradFill>
                  <a:gsLst>
                    <a:gs pos="1250">
                      <a:srgbClr val="353535"/>
                    </a:gs>
                    <a:gs pos="100000">
                      <a:srgbClr val="353535"/>
                    </a:gs>
                  </a:gsLst>
                  <a:lin ang="5400000" scaled="0"/>
                </a:gradFill>
                <a:latin typeface="Segoe UI"/>
              </a:rPr>
              <a:t> failure?</a:t>
            </a:r>
          </a:p>
        </p:txBody>
      </p:sp>
      <p:sp>
        <p:nvSpPr>
          <p:cNvPr id="491" name="TextBox 490">
            <a:extLst>
              <a:ext uri="{FF2B5EF4-FFF2-40B4-BE49-F238E27FC236}">
                <a16:creationId xmlns:a16="http://schemas.microsoft.com/office/drawing/2014/main" id="{FB72B630-EEEA-4E45-B90C-AC753A4B7240}"/>
              </a:ext>
            </a:extLst>
          </p:cNvPr>
          <p:cNvSpPr txBox="1"/>
          <p:nvPr/>
        </p:nvSpPr>
        <p:spPr>
          <a:xfrm rot="164117">
            <a:off x="9747535" y="4698083"/>
            <a:ext cx="2031325"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can I dynamically</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configure my app?</a:t>
            </a:r>
          </a:p>
        </p:txBody>
      </p:sp>
      <p:sp>
        <p:nvSpPr>
          <p:cNvPr id="492" name="TextBox 491">
            <a:extLst>
              <a:ext uri="{FF2B5EF4-FFF2-40B4-BE49-F238E27FC236}">
                <a16:creationId xmlns:a16="http://schemas.microsoft.com/office/drawing/2014/main" id="{D053BDE4-E7ED-4FE9-854E-748588B368DD}"/>
              </a:ext>
            </a:extLst>
          </p:cNvPr>
          <p:cNvSpPr txBox="1"/>
          <p:nvPr/>
        </p:nvSpPr>
        <p:spPr>
          <a:xfrm rot="1660797">
            <a:off x="2280485" y="3865790"/>
            <a:ext cx="1509922" cy="507431"/>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Who </a:t>
            </a:r>
            <a:r>
              <a:rPr lang="en-US" sz="1468" b="1" kern="0" dirty="0">
                <a:gradFill>
                  <a:gsLst>
                    <a:gs pos="1250">
                      <a:srgbClr val="353535"/>
                    </a:gs>
                    <a:gs pos="100000">
                      <a:srgbClr val="353535"/>
                    </a:gs>
                  </a:gsLst>
                  <a:lin ang="5400000" scaled="0"/>
                </a:gradFill>
                <a:latin typeface="Segoe UI"/>
              </a:rPr>
              <a:t>monitors</a:t>
            </a:r>
            <a:r>
              <a:rPr lang="en-US" sz="1468" kern="0" dirty="0">
                <a:gradFill>
                  <a:gsLst>
                    <a:gs pos="1250">
                      <a:srgbClr val="353535"/>
                    </a:gs>
                    <a:gs pos="100000">
                      <a:srgbClr val="353535"/>
                    </a:gs>
                  </a:gsLst>
                  <a:lin ang="5400000" scaled="0"/>
                </a:gradFill>
                <a:latin typeface="Segoe UI"/>
              </a:rPr>
              <a:t> </a:t>
            </a:r>
          </a:p>
          <a:p>
            <a:pPr defTabSz="895870">
              <a:lnSpc>
                <a:spcPct val="90000"/>
              </a:lnSpc>
              <a:defRPr/>
            </a:pPr>
            <a:r>
              <a:rPr lang="en-US" sz="1468" kern="0" dirty="0">
                <a:gradFill>
                  <a:gsLst>
                    <a:gs pos="1250">
                      <a:srgbClr val="353535"/>
                    </a:gs>
                    <a:gs pos="100000">
                      <a:srgbClr val="353535"/>
                    </a:gs>
                  </a:gsLst>
                  <a:lin ang="5400000" scaled="0"/>
                </a:gradFill>
                <a:latin typeface="Segoe UI"/>
              </a:rPr>
              <a:t>my </a:t>
            </a:r>
            <a:r>
              <a:rPr lang="en-US" sz="1468" b="1" kern="0" dirty="0">
                <a:gradFill>
                  <a:gsLst>
                    <a:gs pos="1250">
                      <a:srgbClr val="353535"/>
                    </a:gs>
                    <a:gs pos="100000">
                      <a:srgbClr val="353535"/>
                    </a:gs>
                  </a:gsLst>
                  <a:lin ang="5400000" scaled="0"/>
                </a:gradFill>
                <a:latin typeface="Segoe UI"/>
              </a:rPr>
              <a:t>Servers</a:t>
            </a:r>
            <a:r>
              <a:rPr lang="en-US" sz="1468" kern="0" dirty="0">
                <a:gradFill>
                  <a:gsLst>
                    <a:gs pos="1250">
                      <a:srgbClr val="353535"/>
                    </a:gs>
                    <a:gs pos="100000">
                      <a:srgbClr val="353535"/>
                    </a:gs>
                  </a:gsLst>
                  <a:lin ang="5400000" scaled="0"/>
                </a:gradFill>
                <a:latin typeface="Segoe UI"/>
              </a:rPr>
              <a:t>?</a:t>
            </a:r>
          </a:p>
        </p:txBody>
      </p:sp>
      <p:sp>
        <p:nvSpPr>
          <p:cNvPr id="493" name="TextBox 492">
            <a:extLst>
              <a:ext uri="{FF2B5EF4-FFF2-40B4-BE49-F238E27FC236}">
                <a16:creationId xmlns:a16="http://schemas.microsoft.com/office/drawing/2014/main" id="{4D438378-49C5-4372-A33E-8179C3CE13B9}"/>
              </a:ext>
            </a:extLst>
          </p:cNvPr>
          <p:cNvSpPr txBox="1"/>
          <p:nvPr/>
        </p:nvSpPr>
        <p:spPr>
          <a:xfrm rot="20084240">
            <a:off x="7093537" y="1143578"/>
            <a:ext cx="1509922" cy="507431"/>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Who </a:t>
            </a:r>
            <a:r>
              <a:rPr lang="en-US" sz="1468" b="1" kern="0" dirty="0">
                <a:gradFill>
                  <a:gsLst>
                    <a:gs pos="1250">
                      <a:srgbClr val="353535"/>
                    </a:gs>
                    <a:gs pos="100000">
                      <a:srgbClr val="353535"/>
                    </a:gs>
                  </a:gsLst>
                  <a:lin ang="5400000" scaled="0"/>
                </a:gradFill>
                <a:latin typeface="Segoe UI"/>
              </a:rPr>
              <a:t>monitors</a:t>
            </a:r>
            <a:r>
              <a:rPr lang="en-US" sz="1468" kern="0" dirty="0">
                <a:gradFill>
                  <a:gsLst>
                    <a:gs pos="1250">
                      <a:srgbClr val="353535"/>
                    </a:gs>
                    <a:gs pos="100000">
                      <a:srgbClr val="353535"/>
                    </a:gs>
                  </a:gsLst>
                  <a:lin ang="5400000" scaled="0"/>
                </a:gradFill>
                <a:latin typeface="Segoe UI"/>
              </a:rPr>
              <a:t> </a:t>
            </a:r>
          </a:p>
          <a:p>
            <a:pPr defTabSz="895870">
              <a:lnSpc>
                <a:spcPct val="90000"/>
              </a:lnSpc>
              <a:defRPr/>
            </a:pPr>
            <a:r>
              <a:rPr lang="en-US" sz="1468" kern="0" dirty="0">
                <a:gradFill>
                  <a:gsLst>
                    <a:gs pos="1250">
                      <a:srgbClr val="353535"/>
                    </a:gs>
                    <a:gs pos="100000">
                      <a:srgbClr val="353535"/>
                    </a:gs>
                  </a:gsLst>
                  <a:lin ang="5400000" scaled="0"/>
                </a:gradFill>
                <a:latin typeface="Segoe UI"/>
              </a:rPr>
              <a:t>my </a:t>
            </a:r>
            <a:r>
              <a:rPr lang="en-US" sz="1468" b="1" kern="0" dirty="0">
                <a:gradFill>
                  <a:gsLst>
                    <a:gs pos="1250">
                      <a:srgbClr val="353535"/>
                    </a:gs>
                    <a:gs pos="100000">
                      <a:srgbClr val="353535"/>
                    </a:gs>
                  </a:gsLst>
                  <a:lin ang="5400000" scaled="0"/>
                </a:gradFill>
                <a:latin typeface="Segoe UI"/>
              </a:rPr>
              <a:t>App</a:t>
            </a:r>
            <a:r>
              <a:rPr lang="en-US" sz="1468" kern="0" dirty="0">
                <a:gradFill>
                  <a:gsLst>
                    <a:gs pos="1250">
                      <a:srgbClr val="353535"/>
                    </a:gs>
                    <a:gs pos="100000">
                      <a:srgbClr val="353535"/>
                    </a:gs>
                  </a:gsLst>
                  <a:lin ang="5400000" scaled="0"/>
                </a:gradFill>
                <a:latin typeface="Segoe UI"/>
              </a:rPr>
              <a:t>?</a:t>
            </a:r>
          </a:p>
        </p:txBody>
      </p:sp>
      <p:grpSp>
        <p:nvGrpSpPr>
          <p:cNvPr id="494" name="Group 493">
            <a:extLst>
              <a:ext uri="{FF2B5EF4-FFF2-40B4-BE49-F238E27FC236}">
                <a16:creationId xmlns:a16="http://schemas.microsoft.com/office/drawing/2014/main" id="{C7248088-4FC8-469C-A0A6-5A4EB7560C4F}"/>
              </a:ext>
            </a:extLst>
          </p:cNvPr>
          <p:cNvGrpSpPr/>
          <p:nvPr/>
        </p:nvGrpSpPr>
        <p:grpSpPr>
          <a:xfrm>
            <a:off x="5439028" y="4121228"/>
            <a:ext cx="1313945" cy="1313945"/>
            <a:chOff x="5547902" y="4202399"/>
            <a:chExt cx="1340672" cy="1340672"/>
          </a:xfrm>
        </p:grpSpPr>
        <p:sp>
          <p:nvSpPr>
            <p:cNvPr id="495" name="Oval 494">
              <a:extLst>
                <a:ext uri="{FF2B5EF4-FFF2-40B4-BE49-F238E27FC236}">
                  <a16:creationId xmlns:a16="http://schemas.microsoft.com/office/drawing/2014/main" id="{6755518F-1332-4581-9621-61C43CC711ED}"/>
                </a:ext>
              </a:extLst>
            </p:cNvPr>
            <p:cNvSpPr/>
            <p:nvPr/>
          </p:nvSpPr>
          <p:spPr bwMode="auto">
            <a:xfrm>
              <a:off x="5547902" y="4202399"/>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496" name="Group 495">
              <a:extLst>
                <a:ext uri="{FF2B5EF4-FFF2-40B4-BE49-F238E27FC236}">
                  <a16:creationId xmlns:a16="http://schemas.microsoft.com/office/drawing/2014/main" id="{A2D496DD-C6EA-4BFF-BA41-68E7019CF029}"/>
                </a:ext>
              </a:extLst>
            </p:cNvPr>
            <p:cNvGrpSpPr/>
            <p:nvPr/>
          </p:nvGrpSpPr>
          <p:grpSpPr>
            <a:xfrm>
              <a:off x="5882043" y="4461171"/>
              <a:ext cx="744667" cy="794664"/>
              <a:chOff x="2084593" y="2157479"/>
              <a:chExt cx="958326" cy="1022668"/>
            </a:xfrm>
          </p:grpSpPr>
          <p:grpSp>
            <p:nvGrpSpPr>
              <p:cNvPr id="497" name="Group 4">
                <a:extLst>
                  <a:ext uri="{FF2B5EF4-FFF2-40B4-BE49-F238E27FC236}">
                    <a16:creationId xmlns:a16="http://schemas.microsoft.com/office/drawing/2014/main" id="{DB37634A-166C-4754-9F49-03E7D8207C58}"/>
                  </a:ext>
                </a:extLst>
              </p:cNvPr>
              <p:cNvGrpSpPr>
                <a:grpSpLocks noChangeAspect="1"/>
              </p:cNvGrpSpPr>
              <p:nvPr/>
            </p:nvGrpSpPr>
            <p:grpSpPr bwMode="auto">
              <a:xfrm>
                <a:off x="2084593" y="2157479"/>
                <a:ext cx="475727" cy="1022668"/>
                <a:chOff x="7" y="12"/>
                <a:chExt cx="167" cy="359"/>
              </a:xfrm>
            </p:grpSpPr>
            <p:sp>
              <p:nvSpPr>
                <p:cNvPr id="505" name="Rectangle 5">
                  <a:extLst>
                    <a:ext uri="{FF2B5EF4-FFF2-40B4-BE49-F238E27FC236}">
                      <a16:creationId xmlns:a16="http://schemas.microsoft.com/office/drawing/2014/main" id="{0705E0AF-7F2B-4C8C-AAD9-19630E779725}"/>
                    </a:ext>
                  </a:extLst>
                </p:cNvPr>
                <p:cNvSpPr>
                  <a:spLocks noChangeArrowheads="1"/>
                </p:cNvSpPr>
                <p:nvPr/>
              </p:nvSpPr>
              <p:spPr bwMode="auto">
                <a:xfrm>
                  <a:off x="7" y="45"/>
                  <a:ext cx="167" cy="32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6" name="Freeform 6">
                  <a:extLst>
                    <a:ext uri="{FF2B5EF4-FFF2-40B4-BE49-F238E27FC236}">
                      <a16:creationId xmlns:a16="http://schemas.microsoft.com/office/drawing/2014/main" id="{37BC0BC6-0C65-4CFB-B333-43BB4C140FEF}"/>
                    </a:ext>
                  </a:extLst>
                </p:cNvPr>
                <p:cNvSpPr>
                  <a:spLocks/>
                </p:cNvSpPr>
                <p:nvPr/>
              </p:nvSpPr>
              <p:spPr bwMode="auto">
                <a:xfrm>
                  <a:off x="69" y="312"/>
                  <a:ext cx="43" cy="59"/>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7" name="Rectangle 7">
                  <a:extLst>
                    <a:ext uri="{FF2B5EF4-FFF2-40B4-BE49-F238E27FC236}">
                      <a16:creationId xmlns:a16="http://schemas.microsoft.com/office/drawing/2014/main" id="{07710CB3-5D29-45C8-A1E8-0E4C5C6CB867}"/>
                    </a:ext>
                  </a:extLst>
                </p:cNvPr>
                <p:cNvSpPr>
                  <a:spLocks noChangeArrowheads="1"/>
                </p:cNvSpPr>
                <p:nvPr/>
              </p:nvSpPr>
              <p:spPr bwMode="auto">
                <a:xfrm>
                  <a:off x="42" y="232"/>
                  <a:ext cx="25"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8" name="Rectangle 8">
                  <a:extLst>
                    <a:ext uri="{FF2B5EF4-FFF2-40B4-BE49-F238E27FC236}">
                      <a16:creationId xmlns:a16="http://schemas.microsoft.com/office/drawing/2014/main" id="{CE7F3212-77CE-4133-8C7C-33E0487829C6}"/>
                    </a:ext>
                  </a:extLst>
                </p:cNvPr>
                <p:cNvSpPr>
                  <a:spLocks noChangeArrowheads="1"/>
                </p:cNvSpPr>
                <p:nvPr/>
              </p:nvSpPr>
              <p:spPr bwMode="auto">
                <a:xfrm>
                  <a:off x="114" y="232"/>
                  <a:ext cx="26"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9" name="Rectangle 9">
                  <a:extLst>
                    <a:ext uri="{FF2B5EF4-FFF2-40B4-BE49-F238E27FC236}">
                      <a16:creationId xmlns:a16="http://schemas.microsoft.com/office/drawing/2014/main" id="{938177DE-9762-4054-A951-1138B211F8B2}"/>
                    </a:ext>
                  </a:extLst>
                </p:cNvPr>
                <p:cNvSpPr>
                  <a:spLocks noChangeArrowheads="1"/>
                </p:cNvSpPr>
                <p:nvPr/>
              </p:nvSpPr>
              <p:spPr bwMode="auto">
                <a:xfrm>
                  <a:off x="42" y="164"/>
                  <a:ext cx="25"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10" name="Rectangle 10">
                  <a:extLst>
                    <a:ext uri="{FF2B5EF4-FFF2-40B4-BE49-F238E27FC236}">
                      <a16:creationId xmlns:a16="http://schemas.microsoft.com/office/drawing/2014/main" id="{89A86235-957F-403E-9D9E-9B5CB6487192}"/>
                    </a:ext>
                  </a:extLst>
                </p:cNvPr>
                <p:cNvSpPr>
                  <a:spLocks noChangeArrowheads="1"/>
                </p:cNvSpPr>
                <p:nvPr/>
              </p:nvSpPr>
              <p:spPr bwMode="auto">
                <a:xfrm>
                  <a:off x="114" y="164"/>
                  <a:ext cx="26"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11" name="Rectangle 11">
                  <a:extLst>
                    <a:ext uri="{FF2B5EF4-FFF2-40B4-BE49-F238E27FC236}">
                      <a16:creationId xmlns:a16="http://schemas.microsoft.com/office/drawing/2014/main" id="{A68CA5FC-1D23-464E-9A7B-B0E75C1A11C7}"/>
                    </a:ext>
                  </a:extLst>
                </p:cNvPr>
                <p:cNvSpPr>
                  <a:spLocks noChangeArrowheads="1"/>
                </p:cNvSpPr>
                <p:nvPr/>
              </p:nvSpPr>
              <p:spPr bwMode="auto">
                <a:xfrm>
                  <a:off x="42" y="98"/>
                  <a:ext cx="25" cy="24"/>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12" name="Rectangle 12">
                  <a:extLst>
                    <a:ext uri="{FF2B5EF4-FFF2-40B4-BE49-F238E27FC236}">
                      <a16:creationId xmlns:a16="http://schemas.microsoft.com/office/drawing/2014/main" id="{D67ADD76-14AE-4C4E-B77C-EEEF51B788E2}"/>
                    </a:ext>
                  </a:extLst>
                </p:cNvPr>
                <p:cNvSpPr>
                  <a:spLocks noChangeArrowheads="1"/>
                </p:cNvSpPr>
                <p:nvPr/>
              </p:nvSpPr>
              <p:spPr bwMode="auto">
                <a:xfrm>
                  <a:off x="114" y="98"/>
                  <a:ext cx="26" cy="24"/>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13" name="Rectangle 13">
                  <a:extLst>
                    <a:ext uri="{FF2B5EF4-FFF2-40B4-BE49-F238E27FC236}">
                      <a16:creationId xmlns:a16="http://schemas.microsoft.com/office/drawing/2014/main" id="{68BDCE7E-9662-4DBC-81CF-EF2D9224EB0F}"/>
                    </a:ext>
                  </a:extLst>
                </p:cNvPr>
                <p:cNvSpPr>
                  <a:spLocks noChangeArrowheads="1"/>
                </p:cNvSpPr>
                <p:nvPr/>
              </p:nvSpPr>
              <p:spPr bwMode="auto">
                <a:xfrm>
                  <a:off x="31" y="12"/>
                  <a:ext cx="47" cy="33"/>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498" name="Group 497">
                <a:extLst>
                  <a:ext uri="{FF2B5EF4-FFF2-40B4-BE49-F238E27FC236}">
                    <a16:creationId xmlns:a16="http://schemas.microsoft.com/office/drawing/2014/main" id="{08E9E1A6-24A5-4201-85F8-42C05D0D866D}"/>
                  </a:ext>
                </a:extLst>
              </p:cNvPr>
              <p:cNvGrpSpPr/>
              <p:nvPr/>
            </p:nvGrpSpPr>
            <p:grpSpPr>
              <a:xfrm>
                <a:off x="2561534" y="2758439"/>
                <a:ext cx="475727" cy="421466"/>
                <a:chOff x="2779974" y="2727959"/>
                <a:chExt cx="475727" cy="421466"/>
              </a:xfrm>
            </p:grpSpPr>
            <p:sp>
              <p:nvSpPr>
                <p:cNvPr id="500" name="Rectangle 5">
                  <a:extLst>
                    <a:ext uri="{FF2B5EF4-FFF2-40B4-BE49-F238E27FC236}">
                      <a16:creationId xmlns:a16="http://schemas.microsoft.com/office/drawing/2014/main" id="{BB58F740-7CDB-4F56-92D6-14E27F4BB058}"/>
                    </a:ext>
                  </a:extLst>
                </p:cNvPr>
                <p:cNvSpPr>
                  <a:spLocks noChangeArrowheads="1"/>
                </p:cNvSpPr>
                <p:nvPr/>
              </p:nvSpPr>
              <p:spPr bwMode="auto">
                <a:xfrm>
                  <a:off x="2779974" y="2727959"/>
                  <a:ext cx="475727" cy="42146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1" name="Freeform 6">
                  <a:extLst>
                    <a:ext uri="{FF2B5EF4-FFF2-40B4-BE49-F238E27FC236}">
                      <a16:creationId xmlns:a16="http://schemas.microsoft.com/office/drawing/2014/main" id="{0F11372C-6001-4F01-8407-E6520D0F9368}"/>
                    </a:ext>
                  </a:extLst>
                </p:cNvPr>
                <p:cNvSpPr>
                  <a:spLocks/>
                </p:cNvSpPr>
                <p:nvPr/>
              </p:nvSpPr>
              <p:spPr bwMode="auto">
                <a:xfrm>
                  <a:off x="3058191" y="2981354"/>
                  <a:ext cx="122493" cy="168071"/>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2" name="Rectangle 7">
                  <a:extLst>
                    <a:ext uri="{FF2B5EF4-FFF2-40B4-BE49-F238E27FC236}">
                      <a16:creationId xmlns:a16="http://schemas.microsoft.com/office/drawing/2014/main" id="{E2BE5618-CBDD-4FB6-9226-32DEBF6A2493}"/>
                    </a:ext>
                  </a:extLst>
                </p:cNvPr>
                <p:cNvSpPr>
                  <a:spLocks noChangeArrowheads="1"/>
                </p:cNvSpPr>
                <p:nvPr/>
              </p:nvSpPr>
              <p:spPr bwMode="auto">
                <a:xfrm>
                  <a:off x="2879677" y="2829662"/>
                  <a:ext cx="71217"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3" name="Rectangle 8">
                  <a:extLst>
                    <a:ext uri="{FF2B5EF4-FFF2-40B4-BE49-F238E27FC236}">
                      <a16:creationId xmlns:a16="http://schemas.microsoft.com/office/drawing/2014/main" id="{2BF4E629-CDC1-44BB-AF62-6D4B700DB1A6}"/>
                    </a:ext>
                  </a:extLst>
                </p:cNvPr>
                <p:cNvSpPr>
                  <a:spLocks noChangeArrowheads="1"/>
                </p:cNvSpPr>
                <p:nvPr/>
              </p:nvSpPr>
              <p:spPr bwMode="auto">
                <a:xfrm>
                  <a:off x="3084781" y="2829662"/>
                  <a:ext cx="74065"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4" name="Rectangle 9">
                  <a:extLst>
                    <a:ext uri="{FF2B5EF4-FFF2-40B4-BE49-F238E27FC236}">
                      <a16:creationId xmlns:a16="http://schemas.microsoft.com/office/drawing/2014/main" id="{C29C09C2-C8D6-414C-861A-969125645B61}"/>
                    </a:ext>
                  </a:extLst>
                </p:cNvPr>
                <p:cNvSpPr>
                  <a:spLocks noChangeArrowheads="1"/>
                </p:cNvSpPr>
                <p:nvPr/>
              </p:nvSpPr>
              <p:spPr bwMode="auto">
                <a:xfrm>
                  <a:off x="2879677" y="3004253"/>
                  <a:ext cx="71217"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sp>
            <p:nvSpPr>
              <p:cNvPr id="499" name="Isosceles Triangle 498">
                <a:extLst>
                  <a:ext uri="{FF2B5EF4-FFF2-40B4-BE49-F238E27FC236}">
                    <a16:creationId xmlns:a16="http://schemas.microsoft.com/office/drawing/2014/main" id="{724AC76B-2EF3-4F15-83E3-0DBC08AE5C8B}"/>
                  </a:ext>
                </a:extLst>
              </p:cNvPr>
              <p:cNvSpPr/>
              <p:nvPr/>
            </p:nvSpPr>
            <p:spPr bwMode="auto">
              <a:xfrm>
                <a:off x="2560320" y="2537142"/>
                <a:ext cx="482599" cy="221297"/>
              </a:xfrm>
              <a:prstGeom prst="triangle">
                <a:avLst>
                  <a:gd name="adj" fmla="val 0"/>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err="1">
                  <a:solidFill>
                    <a:srgbClr val="353535"/>
                  </a:solidFill>
                  <a:latin typeface="Segoe UI Semilight"/>
                </a:endParaRPr>
              </a:p>
            </p:txBody>
          </p:sp>
        </p:grpSp>
      </p:grpSp>
      <p:grpSp>
        <p:nvGrpSpPr>
          <p:cNvPr id="514" name="Group 513">
            <a:extLst>
              <a:ext uri="{FF2B5EF4-FFF2-40B4-BE49-F238E27FC236}">
                <a16:creationId xmlns:a16="http://schemas.microsoft.com/office/drawing/2014/main" id="{04703DEA-9C90-443E-893E-DF200A2BD659}"/>
              </a:ext>
            </a:extLst>
          </p:cNvPr>
          <p:cNvGrpSpPr/>
          <p:nvPr/>
        </p:nvGrpSpPr>
        <p:grpSpPr>
          <a:xfrm>
            <a:off x="5439028" y="1689737"/>
            <a:ext cx="1313945" cy="1313945"/>
            <a:chOff x="5547902" y="2127586"/>
            <a:chExt cx="1340672" cy="1340672"/>
          </a:xfrm>
        </p:grpSpPr>
        <p:sp>
          <p:nvSpPr>
            <p:cNvPr id="515" name="Oval 514">
              <a:extLst>
                <a:ext uri="{FF2B5EF4-FFF2-40B4-BE49-F238E27FC236}">
                  <a16:creationId xmlns:a16="http://schemas.microsoft.com/office/drawing/2014/main" id="{05A0A71C-A96A-40E3-A038-D5CD153D0CAD}"/>
                </a:ext>
              </a:extLst>
            </p:cNvPr>
            <p:cNvSpPr/>
            <p:nvPr/>
          </p:nvSpPr>
          <p:spPr bwMode="auto">
            <a:xfrm>
              <a:off x="554790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516" name="Group 16">
              <a:extLst>
                <a:ext uri="{FF2B5EF4-FFF2-40B4-BE49-F238E27FC236}">
                  <a16:creationId xmlns:a16="http://schemas.microsoft.com/office/drawing/2014/main" id="{9451A24D-1EDA-430A-934A-8014299FA217}"/>
                </a:ext>
              </a:extLst>
            </p:cNvPr>
            <p:cNvGrpSpPr>
              <a:grpSpLocks noChangeAspect="1"/>
            </p:cNvGrpSpPr>
            <p:nvPr/>
          </p:nvGrpSpPr>
          <p:grpSpPr bwMode="auto">
            <a:xfrm>
              <a:off x="5824049" y="2333627"/>
              <a:ext cx="770389" cy="891106"/>
              <a:chOff x="13" y="7"/>
              <a:chExt cx="351" cy="406"/>
            </a:xfrm>
          </p:grpSpPr>
          <p:sp>
            <p:nvSpPr>
              <p:cNvPr id="517" name="Freeform 17">
                <a:extLst>
                  <a:ext uri="{FF2B5EF4-FFF2-40B4-BE49-F238E27FC236}">
                    <a16:creationId xmlns:a16="http://schemas.microsoft.com/office/drawing/2014/main" id="{9800920D-A144-4F0C-9501-4F02788AACB8}"/>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18" name="Freeform 18">
                <a:extLst>
                  <a:ext uri="{FF2B5EF4-FFF2-40B4-BE49-F238E27FC236}">
                    <a16:creationId xmlns:a16="http://schemas.microsoft.com/office/drawing/2014/main" id="{7D620620-4656-4353-A03C-C8E1E8DE2AB9}"/>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19" name="Line 19">
                <a:extLst>
                  <a:ext uri="{FF2B5EF4-FFF2-40B4-BE49-F238E27FC236}">
                    <a16:creationId xmlns:a16="http://schemas.microsoft.com/office/drawing/2014/main" id="{D5426AE5-E555-4EAB-B53D-1AE41F0A645F}"/>
                  </a:ext>
                </a:extLst>
              </p:cNvPr>
              <p:cNvSpPr>
                <a:spLocks noChangeShapeType="1"/>
              </p:cNvSpPr>
              <p:nvPr/>
            </p:nvSpPr>
            <p:spPr bwMode="auto">
              <a:xfrm>
                <a:off x="288" y="282"/>
                <a:ext cx="0" cy="93"/>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0" name="Freeform 20">
                <a:extLst>
                  <a:ext uri="{FF2B5EF4-FFF2-40B4-BE49-F238E27FC236}">
                    <a16:creationId xmlns:a16="http://schemas.microsoft.com/office/drawing/2014/main" id="{E2364337-AA43-4732-9972-8440843AB661}"/>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1" name="Freeform 21">
                <a:extLst>
                  <a:ext uri="{FF2B5EF4-FFF2-40B4-BE49-F238E27FC236}">
                    <a16:creationId xmlns:a16="http://schemas.microsoft.com/office/drawing/2014/main" id="{5164D626-7A59-4491-852D-1ED981C68724}"/>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2" name="Line 22">
                <a:extLst>
                  <a:ext uri="{FF2B5EF4-FFF2-40B4-BE49-F238E27FC236}">
                    <a16:creationId xmlns:a16="http://schemas.microsoft.com/office/drawing/2014/main" id="{880977D3-945C-41F8-91F0-AA3182F68367}"/>
                  </a:ext>
                </a:extLst>
              </p:cNvPr>
              <p:cNvSpPr>
                <a:spLocks noChangeShapeType="1"/>
              </p:cNvSpPr>
              <p:nvPr/>
            </p:nvSpPr>
            <p:spPr bwMode="auto">
              <a:xfrm>
                <a:off x="89" y="282"/>
                <a:ext cx="0" cy="93"/>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3" name="Freeform 23">
                <a:extLst>
                  <a:ext uri="{FF2B5EF4-FFF2-40B4-BE49-F238E27FC236}">
                    <a16:creationId xmlns:a16="http://schemas.microsoft.com/office/drawing/2014/main" id="{82B04A9D-661C-4C4C-8191-B48424B3053C}"/>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4" name="Freeform 24">
                <a:extLst>
                  <a:ext uri="{FF2B5EF4-FFF2-40B4-BE49-F238E27FC236}">
                    <a16:creationId xmlns:a16="http://schemas.microsoft.com/office/drawing/2014/main" id="{2316E637-8CE9-4371-A78E-96C693520D74}"/>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5" name="Freeform 25">
                <a:extLst>
                  <a:ext uri="{FF2B5EF4-FFF2-40B4-BE49-F238E27FC236}">
                    <a16:creationId xmlns:a16="http://schemas.microsoft.com/office/drawing/2014/main" id="{6D242E18-3D57-4367-A2C5-99CC9D641833}"/>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6" name="Line 26">
                <a:extLst>
                  <a:ext uri="{FF2B5EF4-FFF2-40B4-BE49-F238E27FC236}">
                    <a16:creationId xmlns:a16="http://schemas.microsoft.com/office/drawing/2014/main" id="{AD4DDCC5-23E1-4BF0-B86C-5477FA27B4D8}"/>
                  </a:ext>
                </a:extLst>
              </p:cNvPr>
              <p:cNvSpPr>
                <a:spLocks noChangeShapeType="1"/>
              </p:cNvSpPr>
              <p:nvPr/>
            </p:nvSpPr>
            <p:spPr bwMode="auto">
              <a:xfrm>
                <a:off x="189" y="96"/>
                <a:ext cx="0" cy="87"/>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7" name="Freeform 27">
                <a:extLst>
                  <a:ext uri="{FF2B5EF4-FFF2-40B4-BE49-F238E27FC236}">
                    <a16:creationId xmlns:a16="http://schemas.microsoft.com/office/drawing/2014/main" id="{DD15874A-F6A7-47D3-81D8-CC6503675289}"/>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8" name="Freeform 28">
                <a:extLst>
                  <a:ext uri="{FF2B5EF4-FFF2-40B4-BE49-F238E27FC236}">
                    <a16:creationId xmlns:a16="http://schemas.microsoft.com/office/drawing/2014/main" id="{CE678D07-7CB7-4F05-83F0-EA35E820D665}"/>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grpSp>
      </p:grpSp>
      <p:grpSp>
        <p:nvGrpSpPr>
          <p:cNvPr id="529" name="Group 528">
            <a:extLst>
              <a:ext uri="{FF2B5EF4-FFF2-40B4-BE49-F238E27FC236}">
                <a16:creationId xmlns:a16="http://schemas.microsoft.com/office/drawing/2014/main" id="{1D988519-8146-451D-8F25-3B533B4ECA97}"/>
              </a:ext>
            </a:extLst>
          </p:cNvPr>
          <p:cNvGrpSpPr/>
          <p:nvPr/>
        </p:nvGrpSpPr>
        <p:grpSpPr>
          <a:xfrm>
            <a:off x="2721554" y="1689737"/>
            <a:ext cx="1313945" cy="1313945"/>
            <a:chOff x="2775150" y="2127586"/>
            <a:chExt cx="1340672" cy="1340672"/>
          </a:xfrm>
        </p:grpSpPr>
        <p:sp>
          <p:nvSpPr>
            <p:cNvPr id="530" name="Oval 529">
              <a:extLst>
                <a:ext uri="{FF2B5EF4-FFF2-40B4-BE49-F238E27FC236}">
                  <a16:creationId xmlns:a16="http://schemas.microsoft.com/office/drawing/2014/main" id="{E35854F8-56A6-4C22-9AFB-B702C1B85B3D}"/>
                </a:ext>
              </a:extLst>
            </p:cNvPr>
            <p:cNvSpPr/>
            <p:nvPr/>
          </p:nvSpPr>
          <p:spPr bwMode="auto">
            <a:xfrm>
              <a:off x="2775150"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31" name="Freeform 5">
              <a:extLst>
                <a:ext uri="{FF2B5EF4-FFF2-40B4-BE49-F238E27FC236}">
                  <a16:creationId xmlns:a16="http://schemas.microsoft.com/office/drawing/2014/main" id="{E2D2AE4D-36E1-4C34-8A33-B6FADBDBC863}"/>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002050"/>
            </a:solidFill>
            <a:ln w="41275">
              <a:solidFill>
                <a:srgbClr val="EAEAEA"/>
              </a:solidFill>
              <a:miter lim="800000"/>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532" name="Group 531">
            <a:extLst>
              <a:ext uri="{FF2B5EF4-FFF2-40B4-BE49-F238E27FC236}">
                <a16:creationId xmlns:a16="http://schemas.microsoft.com/office/drawing/2014/main" id="{6789EF9E-3FCA-48E2-B5EA-1CF973C60096}"/>
              </a:ext>
            </a:extLst>
          </p:cNvPr>
          <p:cNvGrpSpPr/>
          <p:nvPr/>
        </p:nvGrpSpPr>
        <p:grpSpPr>
          <a:xfrm>
            <a:off x="8156502" y="1689737"/>
            <a:ext cx="1313945" cy="1313945"/>
            <a:chOff x="8320652" y="2127586"/>
            <a:chExt cx="1340672" cy="1340672"/>
          </a:xfrm>
        </p:grpSpPr>
        <p:sp>
          <p:nvSpPr>
            <p:cNvPr id="533" name="Oval 532">
              <a:extLst>
                <a:ext uri="{FF2B5EF4-FFF2-40B4-BE49-F238E27FC236}">
                  <a16:creationId xmlns:a16="http://schemas.microsoft.com/office/drawing/2014/main" id="{840BAEE5-92E3-4E0D-8264-413E6FC5E3E3}"/>
                </a:ext>
              </a:extLst>
            </p:cNvPr>
            <p:cNvSpPr/>
            <p:nvPr/>
          </p:nvSpPr>
          <p:spPr bwMode="auto">
            <a:xfrm>
              <a:off x="832065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534" name="Group 8">
              <a:extLst>
                <a:ext uri="{FF2B5EF4-FFF2-40B4-BE49-F238E27FC236}">
                  <a16:creationId xmlns:a16="http://schemas.microsoft.com/office/drawing/2014/main" id="{5D59A34B-3CF5-4141-B98D-9DC351DDF459}"/>
                </a:ext>
              </a:extLst>
            </p:cNvPr>
            <p:cNvGrpSpPr>
              <a:grpSpLocks noChangeAspect="1"/>
            </p:cNvGrpSpPr>
            <p:nvPr/>
          </p:nvGrpSpPr>
          <p:grpSpPr bwMode="auto">
            <a:xfrm>
              <a:off x="8561965" y="2577338"/>
              <a:ext cx="897974" cy="451613"/>
              <a:chOff x="7" y="12"/>
              <a:chExt cx="342" cy="172"/>
            </a:xfrm>
          </p:grpSpPr>
          <p:sp>
            <p:nvSpPr>
              <p:cNvPr id="535" name="Rectangle 9">
                <a:extLst>
                  <a:ext uri="{FF2B5EF4-FFF2-40B4-BE49-F238E27FC236}">
                    <a16:creationId xmlns:a16="http://schemas.microsoft.com/office/drawing/2014/main" id="{F6D23592-8E61-461E-842C-40ECE1817676}"/>
                  </a:ext>
                </a:extLst>
              </p:cNvPr>
              <p:cNvSpPr>
                <a:spLocks noChangeArrowheads="1"/>
              </p:cNvSpPr>
              <p:nvPr/>
            </p:nvSpPr>
            <p:spPr bwMode="auto">
              <a:xfrm>
                <a:off x="7" y="64"/>
                <a:ext cx="87" cy="120"/>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36" name="Rectangle 10">
                <a:extLst>
                  <a:ext uri="{FF2B5EF4-FFF2-40B4-BE49-F238E27FC236}">
                    <a16:creationId xmlns:a16="http://schemas.microsoft.com/office/drawing/2014/main" id="{E836CEFA-DB45-4E39-A58B-BEB260157F68}"/>
                  </a:ext>
                </a:extLst>
              </p:cNvPr>
              <p:cNvSpPr>
                <a:spLocks noChangeArrowheads="1"/>
              </p:cNvSpPr>
              <p:nvPr/>
            </p:nvSpPr>
            <p:spPr bwMode="auto">
              <a:xfrm>
                <a:off x="195" y="76"/>
                <a:ext cx="154" cy="108"/>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37" name="Line 11">
                <a:extLst>
                  <a:ext uri="{FF2B5EF4-FFF2-40B4-BE49-F238E27FC236}">
                    <a16:creationId xmlns:a16="http://schemas.microsoft.com/office/drawing/2014/main" id="{AC8B0C4D-25B9-4EFC-A139-4CC2251A0832}"/>
                  </a:ext>
                </a:extLst>
              </p:cNvPr>
              <p:cNvSpPr>
                <a:spLocks noChangeShapeType="1"/>
              </p:cNvSpPr>
              <p:nvPr/>
            </p:nvSpPr>
            <p:spPr bwMode="auto">
              <a:xfrm flipV="1">
                <a:off x="311" y="124"/>
                <a:ext cx="0" cy="17"/>
              </a:xfrm>
              <a:prstGeom prst="line">
                <a:avLst/>
              </a:prstGeom>
              <a:noFill/>
              <a:ln w="25400" cap="flat">
                <a:solidFill>
                  <a:srgbClr val="002050"/>
                </a:solidFill>
                <a:prstDash val="solid"/>
                <a:miter lim="800000"/>
                <a:headEnd/>
                <a:tailEnd/>
              </a:ln>
              <a:extLst>
                <a:ext uri="{909E8E84-426E-40DD-AFC4-6F175D3DCCD1}">
                  <a14:hiddenFill xmlns:a14="http://schemas.microsoft.com/office/drawing/2010/main">
                    <a:no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38" name="Freeform 12">
                <a:extLst>
                  <a:ext uri="{FF2B5EF4-FFF2-40B4-BE49-F238E27FC236}">
                    <a16:creationId xmlns:a16="http://schemas.microsoft.com/office/drawing/2014/main" id="{B40FBF82-3572-4D8D-AEE8-56AD60F021CA}"/>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39" name="Freeform 13">
                <a:extLst>
                  <a:ext uri="{FF2B5EF4-FFF2-40B4-BE49-F238E27FC236}">
                    <a16:creationId xmlns:a16="http://schemas.microsoft.com/office/drawing/2014/main" id="{6CDD0301-554E-4256-B1A2-3E5A6C5C7F65}"/>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cxnSp>
        <p:nvCxnSpPr>
          <p:cNvPr id="540" name="Straight Arrow Connector 539">
            <a:extLst>
              <a:ext uri="{FF2B5EF4-FFF2-40B4-BE49-F238E27FC236}">
                <a16:creationId xmlns:a16="http://schemas.microsoft.com/office/drawing/2014/main" id="{2DE70EA6-AE62-4AC8-897E-B85BCA169BA6}"/>
              </a:ext>
            </a:extLst>
          </p:cNvPr>
          <p:cNvCxnSpPr>
            <a:cxnSpLocks/>
          </p:cNvCxnSpPr>
          <p:nvPr/>
        </p:nvCxnSpPr>
        <p:spPr>
          <a:xfrm>
            <a:off x="4145527" y="2322212"/>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541" name="Straight Arrow Connector 540">
            <a:extLst>
              <a:ext uri="{FF2B5EF4-FFF2-40B4-BE49-F238E27FC236}">
                <a16:creationId xmlns:a16="http://schemas.microsoft.com/office/drawing/2014/main" id="{78FAE31C-4A75-4906-96C9-0877C02C6748}"/>
              </a:ext>
            </a:extLst>
          </p:cNvPr>
          <p:cNvCxnSpPr>
            <a:cxnSpLocks/>
          </p:cNvCxnSpPr>
          <p:nvPr/>
        </p:nvCxnSpPr>
        <p:spPr>
          <a:xfrm flipH="1">
            <a:off x="6863001" y="2322212"/>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542" name="Straight Arrow Connector 541">
            <a:extLst>
              <a:ext uri="{FF2B5EF4-FFF2-40B4-BE49-F238E27FC236}">
                <a16:creationId xmlns:a16="http://schemas.microsoft.com/office/drawing/2014/main" id="{3CDBC16B-7507-4E84-9DFE-DB998FF247E2}"/>
              </a:ext>
            </a:extLst>
          </p:cNvPr>
          <p:cNvCxnSpPr>
            <a:cxnSpLocks/>
          </p:cNvCxnSpPr>
          <p:nvPr/>
        </p:nvCxnSpPr>
        <p:spPr>
          <a:xfrm>
            <a:off x="6091265" y="3099082"/>
            <a:ext cx="0" cy="922325"/>
          </a:xfrm>
          <a:prstGeom prst="straightConnector1">
            <a:avLst/>
          </a:prstGeom>
          <a:noFill/>
          <a:ln w="25400" cap="flat" cmpd="sng" algn="ctr">
            <a:solidFill>
              <a:srgbClr val="002050"/>
            </a:solidFill>
            <a:prstDash val="solid"/>
            <a:headEnd type="none"/>
            <a:tailEnd type="triangle" w="lg" len="med"/>
          </a:ln>
          <a:effectLst/>
        </p:spPr>
      </p:cxnSp>
      <p:sp>
        <p:nvSpPr>
          <p:cNvPr id="543" name="Oval 542">
            <a:extLst>
              <a:ext uri="{FF2B5EF4-FFF2-40B4-BE49-F238E27FC236}">
                <a16:creationId xmlns:a16="http://schemas.microsoft.com/office/drawing/2014/main" id="{3A4CD934-1ED8-4465-B865-4AFB8FE1CA84}"/>
              </a:ext>
            </a:extLst>
          </p:cNvPr>
          <p:cNvSpPr/>
          <p:nvPr/>
        </p:nvSpPr>
        <p:spPr bwMode="auto">
          <a:xfrm>
            <a:off x="2235297" y="3652967"/>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4" name="Oval 543">
            <a:extLst>
              <a:ext uri="{FF2B5EF4-FFF2-40B4-BE49-F238E27FC236}">
                <a16:creationId xmlns:a16="http://schemas.microsoft.com/office/drawing/2014/main" id="{2C6D1179-D909-40BE-9FD3-5D4470C13B42}"/>
              </a:ext>
            </a:extLst>
          </p:cNvPr>
          <p:cNvSpPr/>
          <p:nvPr/>
        </p:nvSpPr>
        <p:spPr bwMode="auto">
          <a:xfrm>
            <a:off x="461706" y="1023267"/>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5" name="Oval 544">
            <a:extLst>
              <a:ext uri="{FF2B5EF4-FFF2-40B4-BE49-F238E27FC236}">
                <a16:creationId xmlns:a16="http://schemas.microsoft.com/office/drawing/2014/main" id="{6D1EE5E1-50F5-4300-A682-D31260CD8509}"/>
              </a:ext>
            </a:extLst>
          </p:cNvPr>
          <p:cNvSpPr/>
          <p:nvPr/>
        </p:nvSpPr>
        <p:spPr bwMode="auto">
          <a:xfrm>
            <a:off x="971503" y="1730234"/>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6" name="Oval 545">
            <a:extLst>
              <a:ext uri="{FF2B5EF4-FFF2-40B4-BE49-F238E27FC236}">
                <a16:creationId xmlns:a16="http://schemas.microsoft.com/office/drawing/2014/main" id="{80E02038-2426-436C-BCC9-C7B77426D7EE}"/>
              </a:ext>
            </a:extLst>
          </p:cNvPr>
          <p:cNvSpPr/>
          <p:nvPr/>
        </p:nvSpPr>
        <p:spPr bwMode="auto">
          <a:xfrm>
            <a:off x="581403" y="2317858"/>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7" name="Oval 546">
            <a:extLst>
              <a:ext uri="{FF2B5EF4-FFF2-40B4-BE49-F238E27FC236}">
                <a16:creationId xmlns:a16="http://schemas.microsoft.com/office/drawing/2014/main" id="{79A8A834-588F-41A4-9CDF-666D6C6A5390}"/>
              </a:ext>
            </a:extLst>
          </p:cNvPr>
          <p:cNvSpPr/>
          <p:nvPr/>
        </p:nvSpPr>
        <p:spPr bwMode="auto">
          <a:xfrm>
            <a:off x="4546916" y="1053922"/>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8" name="Oval 547">
            <a:extLst>
              <a:ext uri="{FF2B5EF4-FFF2-40B4-BE49-F238E27FC236}">
                <a16:creationId xmlns:a16="http://schemas.microsoft.com/office/drawing/2014/main" id="{6B04DB3F-CDD6-4983-B89A-639B0461ED45}"/>
              </a:ext>
            </a:extLst>
          </p:cNvPr>
          <p:cNvSpPr/>
          <p:nvPr/>
        </p:nvSpPr>
        <p:spPr bwMode="auto">
          <a:xfrm>
            <a:off x="2732621" y="435693"/>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9" name="Oval 548">
            <a:extLst>
              <a:ext uri="{FF2B5EF4-FFF2-40B4-BE49-F238E27FC236}">
                <a16:creationId xmlns:a16="http://schemas.microsoft.com/office/drawing/2014/main" id="{DC18E073-B565-4775-94BB-A6068D8A5CFA}"/>
              </a:ext>
            </a:extLst>
          </p:cNvPr>
          <p:cNvSpPr/>
          <p:nvPr/>
        </p:nvSpPr>
        <p:spPr bwMode="auto">
          <a:xfrm>
            <a:off x="6573593" y="368899"/>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0" name="Oval 549">
            <a:extLst>
              <a:ext uri="{FF2B5EF4-FFF2-40B4-BE49-F238E27FC236}">
                <a16:creationId xmlns:a16="http://schemas.microsoft.com/office/drawing/2014/main" id="{74EE2AB3-B69C-4291-A6F2-538AED1059B6}"/>
              </a:ext>
            </a:extLst>
          </p:cNvPr>
          <p:cNvSpPr/>
          <p:nvPr/>
        </p:nvSpPr>
        <p:spPr bwMode="auto">
          <a:xfrm>
            <a:off x="7029931" y="1696284"/>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1" name="Oval 550">
            <a:extLst>
              <a:ext uri="{FF2B5EF4-FFF2-40B4-BE49-F238E27FC236}">
                <a16:creationId xmlns:a16="http://schemas.microsoft.com/office/drawing/2014/main" id="{DAE697DB-1783-44AE-9B25-50B9CF44B241}"/>
              </a:ext>
            </a:extLst>
          </p:cNvPr>
          <p:cNvSpPr/>
          <p:nvPr/>
        </p:nvSpPr>
        <p:spPr bwMode="auto">
          <a:xfrm>
            <a:off x="508879" y="4248482"/>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2" name="Oval 551">
            <a:extLst>
              <a:ext uri="{FF2B5EF4-FFF2-40B4-BE49-F238E27FC236}">
                <a16:creationId xmlns:a16="http://schemas.microsoft.com/office/drawing/2014/main" id="{29E3600E-240B-4AB1-B7E6-68670A30433C}"/>
              </a:ext>
            </a:extLst>
          </p:cNvPr>
          <p:cNvSpPr/>
          <p:nvPr/>
        </p:nvSpPr>
        <p:spPr bwMode="auto">
          <a:xfrm>
            <a:off x="492253" y="5051877"/>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3" name="Oval 552">
            <a:extLst>
              <a:ext uri="{FF2B5EF4-FFF2-40B4-BE49-F238E27FC236}">
                <a16:creationId xmlns:a16="http://schemas.microsoft.com/office/drawing/2014/main" id="{AE7A2947-A970-41E3-AF2E-3017486C2CE8}"/>
              </a:ext>
            </a:extLst>
          </p:cNvPr>
          <p:cNvSpPr/>
          <p:nvPr/>
        </p:nvSpPr>
        <p:spPr bwMode="auto">
          <a:xfrm>
            <a:off x="4176254" y="4415667"/>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4" name="Oval 553">
            <a:extLst>
              <a:ext uri="{FF2B5EF4-FFF2-40B4-BE49-F238E27FC236}">
                <a16:creationId xmlns:a16="http://schemas.microsoft.com/office/drawing/2014/main" id="{268C6DF1-3555-4513-AC69-782EA0F6C0BD}"/>
              </a:ext>
            </a:extLst>
          </p:cNvPr>
          <p:cNvSpPr/>
          <p:nvPr/>
        </p:nvSpPr>
        <p:spPr bwMode="auto">
          <a:xfrm>
            <a:off x="8984191" y="927572"/>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5" name="Oval 554">
            <a:extLst>
              <a:ext uri="{FF2B5EF4-FFF2-40B4-BE49-F238E27FC236}">
                <a16:creationId xmlns:a16="http://schemas.microsoft.com/office/drawing/2014/main" id="{33015EF7-5EF7-466D-83B1-9882E9FE5D68}"/>
              </a:ext>
            </a:extLst>
          </p:cNvPr>
          <p:cNvSpPr/>
          <p:nvPr/>
        </p:nvSpPr>
        <p:spPr bwMode="auto">
          <a:xfrm>
            <a:off x="9890304" y="2402772"/>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6" name="Oval 555">
            <a:extLst>
              <a:ext uri="{FF2B5EF4-FFF2-40B4-BE49-F238E27FC236}">
                <a16:creationId xmlns:a16="http://schemas.microsoft.com/office/drawing/2014/main" id="{944DAC71-03EE-4B81-9F24-8A4ABD965BD9}"/>
              </a:ext>
            </a:extLst>
          </p:cNvPr>
          <p:cNvSpPr/>
          <p:nvPr/>
        </p:nvSpPr>
        <p:spPr bwMode="auto">
          <a:xfrm>
            <a:off x="9968333" y="1219107"/>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7" name="Oval 556">
            <a:extLst>
              <a:ext uri="{FF2B5EF4-FFF2-40B4-BE49-F238E27FC236}">
                <a16:creationId xmlns:a16="http://schemas.microsoft.com/office/drawing/2014/main" id="{382A47CC-7225-45AA-970C-07FB55A56E31}"/>
              </a:ext>
            </a:extLst>
          </p:cNvPr>
          <p:cNvSpPr/>
          <p:nvPr/>
        </p:nvSpPr>
        <p:spPr bwMode="auto">
          <a:xfrm>
            <a:off x="8873271" y="3997046"/>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8" name="Oval 557">
            <a:extLst>
              <a:ext uri="{FF2B5EF4-FFF2-40B4-BE49-F238E27FC236}">
                <a16:creationId xmlns:a16="http://schemas.microsoft.com/office/drawing/2014/main" id="{A62E9B1E-C8C5-4206-95D6-FC4C95D8E5AA}"/>
              </a:ext>
            </a:extLst>
          </p:cNvPr>
          <p:cNvSpPr/>
          <p:nvPr/>
        </p:nvSpPr>
        <p:spPr bwMode="auto">
          <a:xfrm>
            <a:off x="9588073" y="4839132"/>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9" name="Oval 558">
            <a:extLst>
              <a:ext uri="{FF2B5EF4-FFF2-40B4-BE49-F238E27FC236}">
                <a16:creationId xmlns:a16="http://schemas.microsoft.com/office/drawing/2014/main" id="{164FFD3F-04E6-4D1B-9D1B-D9222CF83CCA}"/>
              </a:ext>
            </a:extLst>
          </p:cNvPr>
          <p:cNvSpPr/>
          <p:nvPr/>
        </p:nvSpPr>
        <p:spPr bwMode="auto">
          <a:xfrm>
            <a:off x="7122909" y="4329599"/>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60" name="Oval 559">
            <a:extLst>
              <a:ext uri="{FF2B5EF4-FFF2-40B4-BE49-F238E27FC236}">
                <a16:creationId xmlns:a16="http://schemas.microsoft.com/office/drawing/2014/main" id="{8D5C7517-9E57-4B31-A025-3E7121472746}"/>
              </a:ext>
            </a:extLst>
          </p:cNvPr>
          <p:cNvSpPr/>
          <p:nvPr/>
        </p:nvSpPr>
        <p:spPr bwMode="auto">
          <a:xfrm>
            <a:off x="7282389" y="5013454"/>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61" name="Oval 560">
            <a:extLst>
              <a:ext uri="{FF2B5EF4-FFF2-40B4-BE49-F238E27FC236}">
                <a16:creationId xmlns:a16="http://schemas.microsoft.com/office/drawing/2014/main" id="{87A6B4BD-6F6D-416E-9842-51D55477C578}"/>
              </a:ext>
            </a:extLst>
          </p:cNvPr>
          <p:cNvSpPr/>
          <p:nvPr/>
        </p:nvSpPr>
        <p:spPr bwMode="auto">
          <a:xfrm>
            <a:off x="6778221" y="3413811"/>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62" name="Oval 561">
            <a:extLst>
              <a:ext uri="{FF2B5EF4-FFF2-40B4-BE49-F238E27FC236}">
                <a16:creationId xmlns:a16="http://schemas.microsoft.com/office/drawing/2014/main" id="{4908A143-9D14-4869-B7FB-6E4DEB1BA182}"/>
              </a:ext>
            </a:extLst>
          </p:cNvPr>
          <p:cNvSpPr/>
          <p:nvPr/>
        </p:nvSpPr>
        <p:spPr bwMode="auto">
          <a:xfrm>
            <a:off x="9715263" y="3054968"/>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63" name="Oval 562">
            <a:extLst>
              <a:ext uri="{FF2B5EF4-FFF2-40B4-BE49-F238E27FC236}">
                <a16:creationId xmlns:a16="http://schemas.microsoft.com/office/drawing/2014/main" id="{4FC3D33F-0C0E-4D04-80B1-6F90B4BB357D}"/>
              </a:ext>
            </a:extLst>
          </p:cNvPr>
          <p:cNvSpPr/>
          <p:nvPr/>
        </p:nvSpPr>
        <p:spPr bwMode="auto">
          <a:xfrm>
            <a:off x="2395493" y="5018364"/>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64" name="Oval 563">
            <a:extLst>
              <a:ext uri="{FF2B5EF4-FFF2-40B4-BE49-F238E27FC236}">
                <a16:creationId xmlns:a16="http://schemas.microsoft.com/office/drawing/2014/main" id="{6F067F0A-BEE8-42B1-8400-EDEE0464DCC5}"/>
              </a:ext>
            </a:extLst>
          </p:cNvPr>
          <p:cNvSpPr/>
          <p:nvPr/>
        </p:nvSpPr>
        <p:spPr bwMode="auto">
          <a:xfrm>
            <a:off x="3464907" y="3604731"/>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Tree>
    <p:extLst>
      <p:ext uri="{BB962C8B-B14F-4D97-AF65-F5344CB8AC3E}">
        <p14:creationId xmlns:p14="http://schemas.microsoft.com/office/powerpoint/2010/main" val="110933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 calcmode="lin" valueType="num">
                                      <p:cBhvr>
                                        <p:cTn id="10" dur="500" fill="hold"/>
                                        <p:tgtEl>
                                          <p:spTgt spid="12"/>
                                        </p:tgtEl>
                                        <p:attrNameLst>
                                          <p:attrName>ppt_w</p:attrName>
                                        </p:attrNameLst>
                                      </p:cBhvr>
                                      <p:tavLst>
                                        <p:tav tm="0">
                                          <p:val>
                                            <p:fltVal val="0"/>
                                          </p:val>
                                        </p:tav>
                                        <p:tav tm="100000">
                                          <p:val>
                                            <p:strVal val="#ppt_w"/>
                                          </p:val>
                                        </p:tav>
                                      </p:tavLst>
                                    </p:anim>
                                    <p:anim calcmode="lin" valueType="num">
                                      <p:cBhvr>
                                        <p:cTn id="11" dur="500" fill="hold"/>
                                        <p:tgtEl>
                                          <p:spTgt spid="12"/>
                                        </p:tgtEl>
                                        <p:attrNameLst>
                                          <p:attrName>ppt_h</p:attrName>
                                        </p:attrNameLst>
                                      </p:cBhvr>
                                      <p:tavLst>
                                        <p:tav tm="0">
                                          <p:val>
                                            <p:fltVal val="0"/>
                                          </p:val>
                                        </p:tav>
                                        <p:tav tm="100000">
                                          <p:val>
                                            <p:strVal val="#ppt_h"/>
                                          </p:val>
                                        </p:tav>
                                      </p:tavLst>
                                    </p:anim>
                                    <p:animEffect transition="in" filter="fade">
                                      <p:cBhvr>
                                        <p:cTn id="12" dur="500"/>
                                        <p:tgtEl>
                                          <p:spTgt spid="12"/>
                                        </p:tgtEl>
                                      </p:cBhvr>
                                    </p:animEffect>
                                  </p:childTnLst>
                                </p:cTn>
                              </p:par>
                              <p:par>
                                <p:cTn id="13" presetID="10" presetClass="entr" presetSubtype="0" fill="hold" grpId="0" nodeType="withEffect">
                                  <p:stCondLst>
                                    <p:cond delay="10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42" presetClass="path" presetSubtype="0" decel="100000" fill="hold" grpId="1" nodeType="withEffect">
                                  <p:stCondLst>
                                    <p:cond delay="100"/>
                                  </p:stCondLst>
                                  <p:childTnLst>
                                    <p:animMotion origin="layout" path="M -4.79167E-6 -4.44444E-6 L -4.79167E-6 0.04352 " pathEditMode="relative" rAng="0" ptsTypes="AA">
                                      <p:cBhvr>
                                        <p:cTn id="17" dur="500" spd="-100000" fill="hold"/>
                                        <p:tgtEl>
                                          <p:spTgt spid="27"/>
                                        </p:tgtEl>
                                        <p:attrNameLst>
                                          <p:attrName>ppt_x</p:attrName>
                                          <p:attrName>ppt_y</p:attrName>
                                        </p:attrNameLst>
                                      </p:cBhvr>
                                      <p:rCtr x="0" y="2176"/>
                                    </p:animMotion>
                                  </p:childTnLst>
                                </p:cTn>
                              </p:par>
                              <p:par>
                                <p:cTn id="18" presetID="53" presetClass="entr" presetSubtype="16" fill="hold" nodeType="withEffect">
                                  <p:stCondLst>
                                    <p:cond delay="0"/>
                                  </p:stCondLst>
                                  <p:childTnLst>
                                    <p:set>
                                      <p:cBhvr>
                                        <p:cTn id="19" dur="1" fill="hold">
                                          <p:stCondLst>
                                            <p:cond delay="0"/>
                                          </p:stCondLst>
                                        </p:cTn>
                                        <p:tgtEl>
                                          <p:spTgt spid="529"/>
                                        </p:tgtEl>
                                        <p:attrNameLst>
                                          <p:attrName>style.visibility</p:attrName>
                                        </p:attrNameLst>
                                      </p:cBhvr>
                                      <p:to>
                                        <p:strVal val="visible"/>
                                      </p:to>
                                    </p:set>
                                    <p:anim calcmode="lin" valueType="num">
                                      <p:cBhvr>
                                        <p:cTn id="20" dur="500" fill="hold"/>
                                        <p:tgtEl>
                                          <p:spTgt spid="529"/>
                                        </p:tgtEl>
                                        <p:attrNameLst>
                                          <p:attrName>ppt_w</p:attrName>
                                        </p:attrNameLst>
                                      </p:cBhvr>
                                      <p:tavLst>
                                        <p:tav tm="0">
                                          <p:val>
                                            <p:fltVal val="0"/>
                                          </p:val>
                                        </p:tav>
                                        <p:tav tm="100000">
                                          <p:val>
                                            <p:strVal val="#ppt_w"/>
                                          </p:val>
                                        </p:tav>
                                      </p:tavLst>
                                    </p:anim>
                                    <p:anim calcmode="lin" valueType="num">
                                      <p:cBhvr>
                                        <p:cTn id="21" dur="500" fill="hold"/>
                                        <p:tgtEl>
                                          <p:spTgt spid="529"/>
                                        </p:tgtEl>
                                        <p:attrNameLst>
                                          <p:attrName>ppt_h</p:attrName>
                                        </p:attrNameLst>
                                      </p:cBhvr>
                                      <p:tavLst>
                                        <p:tav tm="0">
                                          <p:val>
                                            <p:fltVal val="0"/>
                                          </p:val>
                                        </p:tav>
                                        <p:tav tm="100000">
                                          <p:val>
                                            <p:strVal val="#ppt_h"/>
                                          </p:val>
                                        </p:tav>
                                      </p:tavLst>
                                    </p:anim>
                                    <p:animEffect transition="in" filter="fade">
                                      <p:cBhvr>
                                        <p:cTn id="22" dur="500"/>
                                        <p:tgtEl>
                                          <p:spTgt spid="529"/>
                                        </p:tgtEl>
                                      </p:cBhvr>
                                    </p:animEffect>
                                  </p:childTnLst>
                                </p:cTn>
                              </p:par>
                              <p:par>
                                <p:cTn id="23" presetID="53" presetClass="entr" presetSubtype="16" fill="hold" nodeType="withEffect">
                                  <p:stCondLst>
                                    <p:cond delay="0"/>
                                  </p:stCondLst>
                                  <p:childTnLst>
                                    <p:set>
                                      <p:cBhvr>
                                        <p:cTn id="24" dur="1" fill="hold">
                                          <p:stCondLst>
                                            <p:cond delay="0"/>
                                          </p:stCondLst>
                                        </p:cTn>
                                        <p:tgtEl>
                                          <p:spTgt spid="514"/>
                                        </p:tgtEl>
                                        <p:attrNameLst>
                                          <p:attrName>style.visibility</p:attrName>
                                        </p:attrNameLst>
                                      </p:cBhvr>
                                      <p:to>
                                        <p:strVal val="visible"/>
                                      </p:to>
                                    </p:set>
                                    <p:anim calcmode="lin" valueType="num">
                                      <p:cBhvr>
                                        <p:cTn id="25" dur="500" fill="hold"/>
                                        <p:tgtEl>
                                          <p:spTgt spid="514"/>
                                        </p:tgtEl>
                                        <p:attrNameLst>
                                          <p:attrName>ppt_w</p:attrName>
                                        </p:attrNameLst>
                                      </p:cBhvr>
                                      <p:tavLst>
                                        <p:tav tm="0">
                                          <p:val>
                                            <p:fltVal val="0"/>
                                          </p:val>
                                        </p:tav>
                                        <p:tav tm="100000">
                                          <p:val>
                                            <p:strVal val="#ppt_w"/>
                                          </p:val>
                                        </p:tav>
                                      </p:tavLst>
                                    </p:anim>
                                    <p:anim calcmode="lin" valueType="num">
                                      <p:cBhvr>
                                        <p:cTn id="26" dur="500" fill="hold"/>
                                        <p:tgtEl>
                                          <p:spTgt spid="514"/>
                                        </p:tgtEl>
                                        <p:attrNameLst>
                                          <p:attrName>ppt_h</p:attrName>
                                        </p:attrNameLst>
                                      </p:cBhvr>
                                      <p:tavLst>
                                        <p:tav tm="0">
                                          <p:val>
                                            <p:fltVal val="0"/>
                                          </p:val>
                                        </p:tav>
                                        <p:tav tm="100000">
                                          <p:val>
                                            <p:strVal val="#ppt_h"/>
                                          </p:val>
                                        </p:tav>
                                      </p:tavLst>
                                    </p:anim>
                                    <p:animEffect transition="in" filter="fade">
                                      <p:cBhvr>
                                        <p:cTn id="27" dur="500"/>
                                        <p:tgtEl>
                                          <p:spTgt spid="514"/>
                                        </p:tgtEl>
                                      </p:cBhvr>
                                    </p:animEffect>
                                  </p:childTnLst>
                                </p:cTn>
                              </p:par>
                              <p:par>
                                <p:cTn id="28" presetID="53" presetClass="entr" presetSubtype="16" fill="hold" nodeType="withEffect">
                                  <p:stCondLst>
                                    <p:cond delay="0"/>
                                  </p:stCondLst>
                                  <p:childTnLst>
                                    <p:set>
                                      <p:cBhvr>
                                        <p:cTn id="29" dur="1" fill="hold">
                                          <p:stCondLst>
                                            <p:cond delay="0"/>
                                          </p:stCondLst>
                                        </p:cTn>
                                        <p:tgtEl>
                                          <p:spTgt spid="532"/>
                                        </p:tgtEl>
                                        <p:attrNameLst>
                                          <p:attrName>style.visibility</p:attrName>
                                        </p:attrNameLst>
                                      </p:cBhvr>
                                      <p:to>
                                        <p:strVal val="visible"/>
                                      </p:to>
                                    </p:set>
                                    <p:anim calcmode="lin" valueType="num">
                                      <p:cBhvr>
                                        <p:cTn id="30" dur="500" fill="hold"/>
                                        <p:tgtEl>
                                          <p:spTgt spid="532"/>
                                        </p:tgtEl>
                                        <p:attrNameLst>
                                          <p:attrName>ppt_w</p:attrName>
                                        </p:attrNameLst>
                                      </p:cBhvr>
                                      <p:tavLst>
                                        <p:tav tm="0">
                                          <p:val>
                                            <p:fltVal val="0"/>
                                          </p:val>
                                        </p:tav>
                                        <p:tav tm="100000">
                                          <p:val>
                                            <p:strVal val="#ppt_w"/>
                                          </p:val>
                                        </p:tav>
                                      </p:tavLst>
                                    </p:anim>
                                    <p:anim calcmode="lin" valueType="num">
                                      <p:cBhvr>
                                        <p:cTn id="31" dur="500" fill="hold"/>
                                        <p:tgtEl>
                                          <p:spTgt spid="532"/>
                                        </p:tgtEl>
                                        <p:attrNameLst>
                                          <p:attrName>ppt_h</p:attrName>
                                        </p:attrNameLst>
                                      </p:cBhvr>
                                      <p:tavLst>
                                        <p:tav tm="0">
                                          <p:val>
                                            <p:fltVal val="0"/>
                                          </p:val>
                                        </p:tav>
                                        <p:tav tm="100000">
                                          <p:val>
                                            <p:strVal val="#ppt_h"/>
                                          </p:val>
                                        </p:tav>
                                      </p:tavLst>
                                    </p:anim>
                                    <p:animEffect transition="in" filter="fade">
                                      <p:cBhvr>
                                        <p:cTn id="32" dur="500"/>
                                        <p:tgtEl>
                                          <p:spTgt spid="532"/>
                                        </p:tgtEl>
                                      </p:cBhvr>
                                    </p:animEffect>
                                  </p:childTnLst>
                                </p:cTn>
                              </p:par>
                              <p:par>
                                <p:cTn id="33" presetID="53" presetClass="entr" presetSubtype="16" fill="hold" nodeType="withEffect">
                                  <p:stCondLst>
                                    <p:cond delay="0"/>
                                  </p:stCondLst>
                                  <p:childTnLst>
                                    <p:set>
                                      <p:cBhvr>
                                        <p:cTn id="34" dur="1" fill="hold">
                                          <p:stCondLst>
                                            <p:cond delay="0"/>
                                          </p:stCondLst>
                                        </p:cTn>
                                        <p:tgtEl>
                                          <p:spTgt spid="494"/>
                                        </p:tgtEl>
                                        <p:attrNameLst>
                                          <p:attrName>style.visibility</p:attrName>
                                        </p:attrNameLst>
                                      </p:cBhvr>
                                      <p:to>
                                        <p:strVal val="visible"/>
                                      </p:to>
                                    </p:set>
                                    <p:anim calcmode="lin" valueType="num">
                                      <p:cBhvr>
                                        <p:cTn id="35" dur="500" fill="hold"/>
                                        <p:tgtEl>
                                          <p:spTgt spid="494"/>
                                        </p:tgtEl>
                                        <p:attrNameLst>
                                          <p:attrName>ppt_w</p:attrName>
                                        </p:attrNameLst>
                                      </p:cBhvr>
                                      <p:tavLst>
                                        <p:tav tm="0">
                                          <p:val>
                                            <p:fltVal val="0"/>
                                          </p:val>
                                        </p:tav>
                                        <p:tav tm="100000">
                                          <p:val>
                                            <p:strVal val="#ppt_w"/>
                                          </p:val>
                                        </p:tav>
                                      </p:tavLst>
                                    </p:anim>
                                    <p:anim calcmode="lin" valueType="num">
                                      <p:cBhvr>
                                        <p:cTn id="36" dur="500" fill="hold"/>
                                        <p:tgtEl>
                                          <p:spTgt spid="494"/>
                                        </p:tgtEl>
                                        <p:attrNameLst>
                                          <p:attrName>ppt_h</p:attrName>
                                        </p:attrNameLst>
                                      </p:cBhvr>
                                      <p:tavLst>
                                        <p:tav tm="0">
                                          <p:val>
                                            <p:fltVal val="0"/>
                                          </p:val>
                                        </p:tav>
                                        <p:tav tm="100000">
                                          <p:val>
                                            <p:strVal val="#ppt_h"/>
                                          </p:val>
                                        </p:tav>
                                      </p:tavLst>
                                    </p:anim>
                                    <p:animEffect transition="in" filter="fade">
                                      <p:cBhvr>
                                        <p:cTn id="37" dur="500"/>
                                        <p:tgtEl>
                                          <p:spTgt spid="494"/>
                                        </p:tgtEl>
                                      </p:cBhvr>
                                    </p:animEffect>
                                  </p:childTnLst>
                                </p:cTn>
                              </p:par>
                              <p:par>
                                <p:cTn id="38" presetID="22" presetClass="entr" presetSubtype="8" fill="hold" nodeType="withEffect">
                                  <p:stCondLst>
                                    <p:cond delay="0"/>
                                  </p:stCondLst>
                                  <p:childTnLst>
                                    <p:set>
                                      <p:cBhvr>
                                        <p:cTn id="39" dur="1" fill="hold">
                                          <p:stCondLst>
                                            <p:cond delay="0"/>
                                          </p:stCondLst>
                                        </p:cTn>
                                        <p:tgtEl>
                                          <p:spTgt spid="540"/>
                                        </p:tgtEl>
                                        <p:attrNameLst>
                                          <p:attrName>style.visibility</p:attrName>
                                        </p:attrNameLst>
                                      </p:cBhvr>
                                      <p:to>
                                        <p:strVal val="visible"/>
                                      </p:to>
                                    </p:set>
                                    <p:animEffect transition="in" filter="wipe(left)">
                                      <p:cBhvr>
                                        <p:cTn id="40" dur="500"/>
                                        <p:tgtEl>
                                          <p:spTgt spid="540"/>
                                        </p:tgtEl>
                                      </p:cBhvr>
                                    </p:animEffect>
                                  </p:childTnLst>
                                </p:cTn>
                              </p:par>
                              <p:par>
                                <p:cTn id="41" presetID="22" presetClass="entr" presetSubtype="2" fill="hold" nodeType="withEffect">
                                  <p:stCondLst>
                                    <p:cond delay="0"/>
                                  </p:stCondLst>
                                  <p:childTnLst>
                                    <p:set>
                                      <p:cBhvr>
                                        <p:cTn id="42" dur="1" fill="hold">
                                          <p:stCondLst>
                                            <p:cond delay="0"/>
                                          </p:stCondLst>
                                        </p:cTn>
                                        <p:tgtEl>
                                          <p:spTgt spid="541"/>
                                        </p:tgtEl>
                                        <p:attrNameLst>
                                          <p:attrName>style.visibility</p:attrName>
                                        </p:attrNameLst>
                                      </p:cBhvr>
                                      <p:to>
                                        <p:strVal val="visible"/>
                                      </p:to>
                                    </p:set>
                                    <p:animEffect transition="in" filter="wipe(right)">
                                      <p:cBhvr>
                                        <p:cTn id="43" dur="500"/>
                                        <p:tgtEl>
                                          <p:spTgt spid="541"/>
                                        </p:tgtEl>
                                      </p:cBhvr>
                                    </p:animEffect>
                                  </p:childTnLst>
                                </p:cTn>
                              </p:par>
                              <p:par>
                                <p:cTn id="44" presetID="22" presetClass="entr" presetSubtype="4" fill="hold" nodeType="withEffect">
                                  <p:stCondLst>
                                    <p:cond delay="0"/>
                                  </p:stCondLst>
                                  <p:childTnLst>
                                    <p:set>
                                      <p:cBhvr>
                                        <p:cTn id="45" dur="1" fill="hold">
                                          <p:stCondLst>
                                            <p:cond delay="0"/>
                                          </p:stCondLst>
                                        </p:cTn>
                                        <p:tgtEl>
                                          <p:spTgt spid="542"/>
                                        </p:tgtEl>
                                        <p:attrNameLst>
                                          <p:attrName>style.visibility</p:attrName>
                                        </p:attrNameLst>
                                      </p:cBhvr>
                                      <p:to>
                                        <p:strVal val="visible"/>
                                      </p:to>
                                    </p:set>
                                    <p:animEffect transition="in" filter="wipe(down)">
                                      <p:cBhvr>
                                        <p:cTn id="46" dur="500"/>
                                        <p:tgtEl>
                                          <p:spTgt spid="542"/>
                                        </p:tgtEl>
                                      </p:cBhvr>
                                    </p:animEffect>
                                  </p:childTnLst>
                                </p:cTn>
                              </p:par>
                            </p:childTnLst>
                          </p:cTn>
                        </p:par>
                        <p:par>
                          <p:cTn id="47" fill="hold">
                            <p:stCondLst>
                              <p:cond delay="1000"/>
                            </p:stCondLst>
                            <p:childTnLst>
                              <p:par>
                                <p:cTn id="48" presetID="10" presetClass="entr" presetSubtype="0" fill="hold" grpId="0" nodeType="afterEffect">
                                  <p:stCondLst>
                                    <p:cond delay="0"/>
                                  </p:stCondLst>
                                  <p:childTnLst>
                                    <p:set>
                                      <p:cBhvr>
                                        <p:cTn id="49" dur="1" fill="hold">
                                          <p:stCondLst>
                                            <p:cond delay="0"/>
                                          </p:stCondLst>
                                        </p:cTn>
                                        <p:tgtEl>
                                          <p:spTgt spid="472"/>
                                        </p:tgtEl>
                                        <p:attrNameLst>
                                          <p:attrName>style.visibility</p:attrName>
                                        </p:attrNameLst>
                                      </p:cBhvr>
                                      <p:to>
                                        <p:strVal val="visible"/>
                                      </p:to>
                                    </p:set>
                                    <p:animEffect transition="in" filter="fade">
                                      <p:cBhvr>
                                        <p:cTn id="50" dur="1000"/>
                                        <p:tgtEl>
                                          <p:spTgt spid="472"/>
                                        </p:tgtEl>
                                      </p:cBhvr>
                                    </p:animEffect>
                                  </p:childTnLst>
                                </p:cTn>
                              </p:par>
                              <p:par>
                                <p:cTn id="51" presetID="10" presetClass="entr" presetSubtype="0" fill="hold" grpId="0" nodeType="withEffect">
                                  <p:stCondLst>
                                    <p:cond delay="100"/>
                                  </p:stCondLst>
                                  <p:childTnLst>
                                    <p:set>
                                      <p:cBhvr>
                                        <p:cTn id="52" dur="1" fill="hold">
                                          <p:stCondLst>
                                            <p:cond delay="0"/>
                                          </p:stCondLst>
                                        </p:cTn>
                                        <p:tgtEl>
                                          <p:spTgt spid="474"/>
                                        </p:tgtEl>
                                        <p:attrNameLst>
                                          <p:attrName>style.visibility</p:attrName>
                                        </p:attrNameLst>
                                      </p:cBhvr>
                                      <p:to>
                                        <p:strVal val="visible"/>
                                      </p:to>
                                    </p:set>
                                    <p:animEffect transition="in" filter="fade">
                                      <p:cBhvr>
                                        <p:cTn id="53" dur="1000"/>
                                        <p:tgtEl>
                                          <p:spTgt spid="474"/>
                                        </p:tgtEl>
                                      </p:cBhvr>
                                    </p:animEffect>
                                  </p:childTnLst>
                                </p:cTn>
                              </p:par>
                              <p:par>
                                <p:cTn id="54" presetID="10" presetClass="entr" presetSubtype="0" fill="hold" grpId="0" nodeType="withEffect">
                                  <p:stCondLst>
                                    <p:cond delay="200"/>
                                  </p:stCondLst>
                                  <p:childTnLst>
                                    <p:set>
                                      <p:cBhvr>
                                        <p:cTn id="55" dur="1" fill="hold">
                                          <p:stCondLst>
                                            <p:cond delay="0"/>
                                          </p:stCondLst>
                                        </p:cTn>
                                        <p:tgtEl>
                                          <p:spTgt spid="478"/>
                                        </p:tgtEl>
                                        <p:attrNameLst>
                                          <p:attrName>style.visibility</p:attrName>
                                        </p:attrNameLst>
                                      </p:cBhvr>
                                      <p:to>
                                        <p:strVal val="visible"/>
                                      </p:to>
                                    </p:set>
                                    <p:animEffect transition="in" filter="fade">
                                      <p:cBhvr>
                                        <p:cTn id="56" dur="1000"/>
                                        <p:tgtEl>
                                          <p:spTgt spid="478"/>
                                        </p:tgtEl>
                                      </p:cBhvr>
                                    </p:animEffect>
                                  </p:childTnLst>
                                </p:cTn>
                              </p:par>
                              <p:par>
                                <p:cTn id="57" presetID="10" presetClass="entr" presetSubtype="0" fill="hold" grpId="0" nodeType="withEffect">
                                  <p:stCondLst>
                                    <p:cond delay="300"/>
                                  </p:stCondLst>
                                  <p:childTnLst>
                                    <p:set>
                                      <p:cBhvr>
                                        <p:cTn id="58" dur="1" fill="hold">
                                          <p:stCondLst>
                                            <p:cond delay="0"/>
                                          </p:stCondLst>
                                        </p:cTn>
                                        <p:tgtEl>
                                          <p:spTgt spid="480"/>
                                        </p:tgtEl>
                                        <p:attrNameLst>
                                          <p:attrName>style.visibility</p:attrName>
                                        </p:attrNameLst>
                                      </p:cBhvr>
                                      <p:to>
                                        <p:strVal val="visible"/>
                                      </p:to>
                                    </p:set>
                                    <p:animEffect transition="in" filter="fade">
                                      <p:cBhvr>
                                        <p:cTn id="59" dur="1000"/>
                                        <p:tgtEl>
                                          <p:spTgt spid="480"/>
                                        </p:tgtEl>
                                      </p:cBhvr>
                                    </p:animEffect>
                                  </p:childTnLst>
                                </p:cTn>
                              </p:par>
                              <p:par>
                                <p:cTn id="60" presetID="10" presetClass="entr" presetSubtype="0" fill="hold" grpId="0" nodeType="withEffect">
                                  <p:stCondLst>
                                    <p:cond delay="400"/>
                                  </p:stCondLst>
                                  <p:childTnLst>
                                    <p:set>
                                      <p:cBhvr>
                                        <p:cTn id="61" dur="1" fill="hold">
                                          <p:stCondLst>
                                            <p:cond delay="0"/>
                                          </p:stCondLst>
                                        </p:cTn>
                                        <p:tgtEl>
                                          <p:spTgt spid="482"/>
                                        </p:tgtEl>
                                        <p:attrNameLst>
                                          <p:attrName>style.visibility</p:attrName>
                                        </p:attrNameLst>
                                      </p:cBhvr>
                                      <p:to>
                                        <p:strVal val="visible"/>
                                      </p:to>
                                    </p:set>
                                    <p:animEffect transition="in" filter="fade">
                                      <p:cBhvr>
                                        <p:cTn id="62" dur="1000"/>
                                        <p:tgtEl>
                                          <p:spTgt spid="482"/>
                                        </p:tgtEl>
                                      </p:cBhvr>
                                    </p:animEffect>
                                  </p:childTnLst>
                                </p:cTn>
                              </p:par>
                              <p:par>
                                <p:cTn id="63" presetID="10" presetClass="entr" presetSubtype="0" fill="hold" grpId="0" nodeType="withEffect">
                                  <p:stCondLst>
                                    <p:cond delay="500"/>
                                  </p:stCondLst>
                                  <p:childTnLst>
                                    <p:set>
                                      <p:cBhvr>
                                        <p:cTn id="64" dur="1" fill="hold">
                                          <p:stCondLst>
                                            <p:cond delay="0"/>
                                          </p:stCondLst>
                                        </p:cTn>
                                        <p:tgtEl>
                                          <p:spTgt spid="483"/>
                                        </p:tgtEl>
                                        <p:attrNameLst>
                                          <p:attrName>style.visibility</p:attrName>
                                        </p:attrNameLst>
                                      </p:cBhvr>
                                      <p:to>
                                        <p:strVal val="visible"/>
                                      </p:to>
                                    </p:set>
                                    <p:animEffect transition="in" filter="fade">
                                      <p:cBhvr>
                                        <p:cTn id="65" dur="1000"/>
                                        <p:tgtEl>
                                          <p:spTgt spid="483"/>
                                        </p:tgtEl>
                                      </p:cBhvr>
                                    </p:animEffect>
                                  </p:childTnLst>
                                </p:cTn>
                              </p:par>
                              <p:par>
                                <p:cTn id="66" presetID="10" presetClass="entr" presetSubtype="0" fill="hold" grpId="0" nodeType="withEffect">
                                  <p:stCondLst>
                                    <p:cond delay="50"/>
                                  </p:stCondLst>
                                  <p:childTnLst>
                                    <p:set>
                                      <p:cBhvr>
                                        <p:cTn id="67" dur="1" fill="hold">
                                          <p:stCondLst>
                                            <p:cond delay="0"/>
                                          </p:stCondLst>
                                        </p:cTn>
                                        <p:tgtEl>
                                          <p:spTgt spid="490"/>
                                        </p:tgtEl>
                                        <p:attrNameLst>
                                          <p:attrName>style.visibility</p:attrName>
                                        </p:attrNameLst>
                                      </p:cBhvr>
                                      <p:to>
                                        <p:strVal val="visible"/>
                                      </p:to>
                                    </p:set>
                                    <p:animEffect transition="in" filter="fade">
                                      <p:cBhvr>
                                        <p:cTn id="68" dur="1000"/>
                                        <p:tgtEl>
                                          <p:spTgt spid="490"/>
                                        </p:tgtEl>
                                      </p:cBhvr>
                                    </p:animEffect>
                                  </p:childTnLst>
                                </p:cTn>
                              </p:par>
                              <p:par>
                                <p:cTn id="69" presetID="10" presetClass="entr" presetSubtype="0" fill="hold" grpId="0" nodeType="withEffect">
                                  <p:stCondLst>
                                    <p:cond delay="150"/>
                                  </p:stCondLst>
                                  <p:childTnLst>
                                    <p:set>
                                      <p:cBhvr>
                                        <p:cTn id="70" dur="1" fill="hold">
                                          <p:stCondLst>
                                            <p:cond delay="0"/>
                                          </p:stCondLst>
                                        </p:cTn>
                                        <p:tgtEl>
                                          <p:spTgt spid="487"/>
                                        </p:tgtEl>
                                        <p:attrNameLst>
                                          <p:attrName>style.visibility</p:attrName>
                                        </p:attrNameLst>
                                      </p:cBhvr>
                                      <p:to>
                                        <p:strVal val="visible"/>
                                      </p:to>
                                    </p:set>
                                    <p:animEffect transition="in" filter="fade">
                                      <p:cBhvr>
                                        <p:cTn id="71" dur="1000"/>
                                        <p:tgtEl>
                                          <p:spTgt spid="487"/>
                                        </p:tgtEl>
                                      </p:cBhvr>
                                    </p:animEffect>
                                  </p:childTnLst>
                                </p:cTn>
                              </p:par>
                              <p:par>
                                <p:cTn id="72" presetID="10" presetClass="entr" presetSubtype="0" fill="hold" grpId="0" nodeType="withEffect">
                                  <p:stCondLst>
                                    <p:cond delay="250"/>
                                  </p:stCondLst>
                                  <p:childTnLst>
                                    <p:set>
                                      <p:cBhvr>
                                        <p:cTn id="73" dur="1" fill="hold">
                                          <p:stCondLst>
                                            <p:cond delay="0"/>
                                          </p:stCondLst>
                                        </p:cTn>
                                        <p:tgtEl>
                                          <p:spTgt spid="493"/>
                                        </p:tgtEl>
                                        <p:attrNameLst>
                                          <p:attrName>style.visibility</p:attrName>
                                        </p:attrNameLst>
                                      </p:cBhvr>
                                      <p:to>
                                        <p:strVal val="visible"/>
                                      </p:to>
                                    </p:set>
                                    <p:animEffect transition="in" filter="fade">
                                      <p:cBhvr>
                                        <p:cTn id="74" dur="1000"/>
                                        <p:tgtEl>
                                          <p:spTgt spid="493"/>
                                        </p:tgtEl>
                                      </p:cBhvr>
                                    </p:animEffect>
                                  </p:childTnLst>
                                </p:cTn>
                              </p:par>
                              <p:par>
                                <p:cTn id="75" presetID="10" presetClass="entr" presetSubtype="0" fill="hold" grpId="0" nodeType="withEffect">
                                  <p:stCondLst>
                                    <p:cond delay="350"/>
                                  </p:stCondLst>
                                  <p:childTnLst>
                                    <p:set>
                                      <p:cBhvr>
                                        <p:cTn id="76" dur="1" fill="hold">
                                          <p:stCondLst>
                                            <p:cond delay="0"/>
                                          </p:stCondLst>
                                        </p:cTn>
                                        <p:tgtEl>
                                          <p:spTgt spid="488"/>
                                        </p:tgtEl>
                                        <p:attrNameLst>
                                          <p:attrName>style.visibility</p:attrName>
                                        </p:attrNameLst>
                                      </p:cBhvr>
                                      <p:to>
                                        <p:strVal val="visible"/>
                                      </p:to>
                                    </p:set>
                                    <p:animEffect transition="in" filter="fade">
                                      <p:cBhvr>
                                        <p:cTn id="77" dur="1000"/>
                                        <p:tgtEl>
                                          <p:spTgt spid="488"/>
                                        </p:tgtEl>
                                      </p:cBhvr>
                                    </p:animEffect>
                                  </p:childTnLst>
                                </p:cTn>
                              </p:par>
                              <p:par>
                                <p:cTn id="78" presetID="10" presetClass="entr" presetSubtype="0" fill="hold" grpId="0" nodeType="withEffect">
                                  <p:stCondLst>
                                    <p:cond delay="450"/>
                                  </p:stCondLst>
                                  <p:childTnLst>
                                    <p:set>
                                      <p:cBhvr>
                                        <p:cTn id="79" dur="1" fill="hold">
                                          <p:stCondLst>
                                            <p:cond delay="0"/>
                                          </p:stCondLst>
                                        </p:cTn>
                                        <p:tgtEl>
                                          <p:spTgt spid="486"/>
                                        </p:tgtEl>
                                        <p:attrNameLst>
                                          <p:attrName>style.visibility</p:attrName>
                                        </p:attrNameLst>
                                      </p:cBhvr>
                                      <p:to>
                                        <p:strVal val="visible"/>
                                      </p:to>
                                    </p:set>
                                    <p:animEffect transition="in" filter="fade">
                                      <p:cBhvr>
                                        <p:cTn id="80" dur="1000"/>
                                        <p:tgtEl>
                                          <p:spTgt spid="486"/>
                                        </p:tgtEl>
                                      </p:cBhvr>
                                    </p:animEffect>
                                  </p:childTnLst>
                                </p:cTn>
                              </p:par>
                              <p:par>
                                <p:cTn id="81" presetID="10" presetClass="entr" presetSubtype="0" fill="hold" grpId="0" nodeType="withEffect">
                                  <p:stCondLst>
                                    <p:cond delay="550"/>
                                  </p:stCondLst>
                                  <p:childTnLst>
                                    <p:set>
                                      <p:cBhvr>
                                        <p:cTn id="82" dur="1" fill="hold">
                                          <p:stCondLst>
                                            <p:cond delay="0"/>
                                          </p:stCondLst>
                                        </p:cTn>
                                        <p:tgtEl>
                                          <p:spTgt spid="477"/>
                                        </p:tgtEl>
                                        <p:attrNameLst>
                                          <p:attrName>style.visibility</p:attrName>
                                        </p:attrNameLst>
                                      </p:cBhvr>
                                      <p:to>
                                        <p:strVal val="visible"/>
                                      </p:to>
                                    </p:set>
                                    <p:animEffect transition="in" filter="fade">
                                      <p:cBhvr>
                                        <p:cTn id="83" dur="1000"/>
                                        <p:tgtEl>
                                          <p:spTgt spid="477"/>
                                        </p:tgtEl>
                                      </p:cBhvr>
                                    </p:animEffect>
                                  </p:childTnLst>
                                </p:cTn>
                              </p:par>
                              <p:par>
                                <p:cTn id="84" presetID="10" presetClass="entr" presetSubtype="0" fill="hold" grpId="0" nodeType="withEffect">
                                  <p:stCondLst>
                                    <p:cond delay="600"/>
                                  </p:stCondLst>
                                  <p:childTnLst>
                                    <p:set>
                                      <p:cBhvr>
                                        <p:cTn id="85" dur="1" fill="hold">
                                          <p:stCondLst>
                                            <p:cond delay="0"/>
                                          </p:stCondLst>
                                        </p:cTn>
                                        <p:tgtEl>
                                          <p:spTgt spid="481"/>
                                        </p:tgtEl>
                                        <p:attrNameLst>
                                          <p:attrName>style.visibility</p:attrName>
                                        </p:attrNameLst>
                                      </p:cBhvr>
                                      <p:to>
                                        <p:strVal val="visible"/>
                                      </p:to>
                                    </p:set>
                                    <p:animEffect transition="in" filter="fade">
                                      <p:cBhvr>
                                        <p:cTn id="86" dur="1000"/>
                                        <p:tgtEl>
                                          <p:spTgt spid="481"/>
                                        </p:tgtEl>
                                      </p:cBhvr>
                                    </p:animEffect>
                                  </p:childTnLst>
                                </p:cTn>
                              </p:par>
                              <p:par>
                                <p:cTn id="87" presetID="10" presetClass="entr" presetSubtype="0" fill="hold" grpId="0" nodeType="withEffect">
                                  <p:stCondLst>
                                    <p:cond delay="700"/>
                                  </p:stCondLst>
                                  <p:childTnLst>
                                    <p:set>
                                      <p:cBhvr>
                                        <p:cTn id="88" dur="1" fill="hold">
                                          <p:stCondLst>
                                            <p:cond delay="0"/>
                                          </p:stCondLst>
                                        </p:cTn>
                                        <p:tgtEl>
                                          <p:spTgt spid="492"/>
                                        </p:tgtEl>
                                        <p:attrNameLst>
                                          <p:attrName>style.visibility</p:attrName>
                                        </p:attrNameLst>
                                      </p:cBhvr>
                                      <p:to>
                                        <p:strVal val="visible"/>
                                      </p:to>
                                    </p:set>
                                    <p:animEffect transition="in" filter="fade">
                                      <p:cBhvr>
                                        <p:cTn id="89" dur="1000"/>
                                        <p:tgtEl>
                                          <p:spTgt spid="492"/>
                                        </p:tgtEl>
                                      </p:cBhvr>
                                    </p:animEffect>
                                  </p:childTnLst>
                                </p:cTn>
                              </p:par>
                              <p:par>
                                <p:cTn id="90" presetID="10" presetClass="entr" presetSubtype="0" fill="hold" grpId="0" nodeType="withEffect">
                                  <p:stCondLst>
                                    <p:cond delay="800"/>
                                  </p:stCondLst>
                                  <p:childTnLst>
                                    <p:set>
                                      <p:cBhvr>
                                        <p:cTn id="91" dur="1" fill="hold">
                                          <p:stCondLst>
                                            <p:cond delay="0"/>
                                          </p:stCondLst>
                                        </p:cTn>
                                        <p:tgtEl>
                                          <p:spTgt spid="479"/>
                                        </p:tgtEl>
                                        <p:attrNameLst>
                                          <p:attrName>style.visibility</p:attrName>
                                        </p:attrNameLst>
                                      </p:cBhvr>
                                      <p:to>
                                        <p:strVal val="visible"/>
                                      </p:to>
                                    </p:set>
                                    <p:animEffect transition="in" filter="fade">
                                      <p:cBhvr>
                                        <p:cTn id="92" dur="1000"/>
                                        <p:tgtEl>
                                          <p:spTgt spid="479"/>
                                        </p:tgtEl>
                                      </p:cBhvr>
                                    </p:animEffect>
                                  </p:childTnLst>
                                </p:cTn>
                              </p:par>
                              <p:par>
                                <p:cTn id="93" presetID="10" presetClass="entr" presetSubtype="0" fill="hold" grpId="0" nodeType="withEffect">
                                  <p:stCondLst>
                                    <p:cond delay="900"/>
                                  </p:stCondLst>
                                  <p:childTnLst>
                                    <p:set>
                                      <p:cBhvr>
                                        <p:cTn id="94" dur="1" fill="hold">
                                          <p:stCondLst>
                                            <p:cond delay="0"/>
                                          </p:stCondLst>
                                        </p:cTn>
                                        <p:tgtEl>
                                          <p:spTgt spid="485"/>
                                        </p:tgtEl>
                                        <p:attrNameLst>
                                          <p:attrName>style.visibility</p:attrName>
                                        </p:attrNameLst>
                                      </p:cBhvr>
                                      <p:to>
                                        <p:strVal val="visible"/>
                                      </p:to>
                                    </p:set>
                                    <p:animEffect transition="in" filter="fade">
                                      <p:cBhvr>
                                        <p:cTn id="95" dur="1000"/>
                                        <p:tgtEl>
                                          <p:spTgt spid="485"/>
                                        </p:tgtEl>
                                      </p:cBhvr>
                                    </p:animEffect>
                                  </p:childTnLst>
                                </p:cTn>
                              </p:par>
                              <p:par>
                                <p:cTn id="96" presetID="10" presetClass="entr" presetSubtype="0" fill="hold" grpId="0" nodeType="withEffect">
                                  <p:stCondLst>
                                    <p:cond delay="650"/>
                                  </p:stCondLst>
                                  <p:childTnLst>
                                    <p:set>
                                      <p:cBhvr>
                                        <p:cTn id="97" dur="1" fill="hold">
                                          <p:stCondLst>
                                            <p:cond delay="0"/>
                                          </p:stCondLst>
                                        </p:cTn>
                                        <p:tgtEl>
                                          <p:spTgt spid="489"/>
                                        </p:tgtEl>
                                        <p:attrNameLst>
                                          <p:attrName>style.visibility</p:attrName>
                                        </p:attrNameLst>
                                      </p:cBhvr>
                                      <p:to>
                                        <p:strVal val="visible"/>
                                      </p:to>
                                    </p:set>
                                    <p:animEffect transition="in" filter="fade">
                                      <p:cBhvr>
                                        <p:cTn id="98" dur="1000"/>
                                        <p:tgtEl>
                                          <p:spTgt spid="489"/>
                                        </p:tgtEl>
                                      </p:cBhvr>
                                    </p:animEffect>
                                  </p:childTnLst>
                                </p:cTn>
                              </p:par>
                              <p:par>
                                <p:cTn id="99" presetID="10" presetClass="entr" presetSubtype="0" fill="hold" grpId="0" nodeType="withEffect">
                                  <p:stCondLst>
                                    <p:cond delay="750"/>
                                  </p:stCondLst>
                                  <p:childTnLst>
                                    <p:set>
                                      <p:cBhvr>
                                        <p:cTn id="100" dur="1" fill="hold">
                                          <p:stCondLst>
                                            <p:cond delay="0"/>
                                          </p:stCondLst>
                                        </p:cTn>
                                        <p:tgtEl>
                                          <p:spTgt spid="476"/>
                                        </p:tgtEl>
                                        <p:attrNameLst>
                                          <p:attrName>style.visibility</p:attrName>
                                        </p:attrNameLst>
                                      </p:cBhvr>
                                      <p:to>
                                        <p:strVal val="visible"/>
                                      </p:to>
                                    </p:set>
                                    <p:animEffect transition="in" filter="fade">
                                      <p:cBhvr>
                                        <p:cTn id="101" dur="1000"/>
                                        <p:tgtEl>
                                          <p:spTgt spid="476"/>
                                        </p:tgtEl>
                                      </p:cBhvr>
                                    </p:animEffect>
                                  </p:childTnLst>
                                </p:cTn>
                              </p:par>
                              <p:par>
                                <p:cTn id="102" presetID="10" presetClass="entr" presetSubtype="0" fill="hold" grpId="0" nodeType="withEffect">
                                  <p:stCondLst>
                                    <p:cond delay="850"/>
                                  </p:stCondLst>
                                  <p:childTnLst>
                                    <p:set>
                                      <p:cBhvr>
                                        <p:cTn id="103" dur="1" fill="hold">
                                          <p:stCondLst>
                                            <p:cond delay="0"/>
                                          </p:stCondLst>
                                        </p:cTn>
                                        <p:tgtEl>
                                          <p:spTgt spid="484"/>
                                        </p:tgtEl>
                                        <p:attrNameLst>
                                          <p:attrName>style.visibility</p:attrName>
                                        </p:attrNameLst>
                                      </p:cBhvr>
                                      <p:to>
                                        <p:strVal val="visible"/>
                                      </p:to>
                                    </p:set>
                                    <p:animEffect transition="in" filter="fade">
                                      <p:cBhvr>
                                        <p:cTn id="104" dur="1000"/>
                                        <p:tgtEl>
                                          <p:spTgt spid="484"/>
                                        </p:tgtEl>
                                      </p:cBhvr>
                                    </p:animEffect>
                                  </p:childTnLst>
                                </p:cTn>
                              </p:par>
                              <p:par>
                                <p:cTn id="105" presetID="10" presetClass="entr" presetSubtype="0" fill="hold" grpId="0" nodeType="withEffect">
                                  <p:stCondLst>
                                    <p:cond delay="950"/>
                                  </p:stCondLst>
                                  <p:childTnLst>
                                    <p:set>
                                      <p:cBhvr>
                                        <p:cTn id="106" dur="1" fill="hold">
                                          <p:stCondLst>
                                            <p:cond delay="0"/>
                                          </p:stCondLst>
                                        </p:cTn>
                                        <p:tgtEl>
                                          <p:spTgt spid="473"/>
                                        </p:tgtEl>
                                        <p:attrNameLst>
                                          <p:attrName>style.visibility</p:attrName>
                                        </p:attrNameLst>
                                      </p:cBhvr>
                                      <p:to>
                                        <p:strVal val="visible"/>
                                      </p:to>
                                    </p:set>
                                    <p:animEffect transition="in" filter="fade">
                                      <p:cBhvr>
                                        <p:cTn id="107" dur="1000"/>
                                        <p:tgtEl>
                                          <p:spTgt spid="473"/>
                                        </p:tgtEl>
                                      </p:cBhvr>
                                    </p:animEffect>
                                  </p:childTnLst>
                                </p:cTn>
                              </p:par>
                              <p:par>
                                <p:cTn id="108" presetID="10" presetClass="entr" presetSubtype="0" fill="hold" grpId="0" nodeType="withEffect">
                                  <p:stCondLst>
                                    <p:cond delay="1000"/>
                                  </p:stCondLst>
                                  <p:childTnLst>
                                    <p:set>
                                      <p:cBhvr>
                                        <p:cTn id="109" dur="1" fill="hold">
                                          <p:stCondLst>
                                            <p:cond delay="0"/>
                                          </p:stCondLst>
                                        </p:cTn>
                                        <p:tgtEl>
                                          <p:spTgt spid="475"/>
                                        </p:tgtEl>
                                        <p:attrNameLst>
                                          <p:attrName>style.visibility</p:attrName>
                                        </p:attrNameLst>
                                      </p:cBhvr>
                                      <p:to>
                                        <p:strVal val="visible"/>
                                      </p:to>
                                    </p:set>
                                    <p:animEffect transition="in" filter="fade">
                                      <p:cBhvr>
                                        <p:cTn id="110" dur="1000"/>
                                        <p:tgtEl>
                                          <p:spTgt spid="475"/>
                                        </p:tgtEl>
                                      </p:cBhvr>
                                    </p:animEffect>
                                  </p:childTnLst>
                                </p:cTn>
                              </p:par>
                              <p:par>
                                <p:cTn id="111" presetID="10" presetClass="entr" presetSubtype="0" fill="hold" grpId="0" nodeType="withEffect">
                                  <p:stCondLst>
                                    <p:cond delay="1050"/>
                                  </p:stCondLst>
                                  <p:childTnLst>
                                    <p:set>
                                      <p:cBhvr>
                                        <p:cTn id="112" dur="1" fill="hold">
                                          <p:stCondLst>
                                            <p:cond delay="0"/>
                                          </p:stCondLst>
                                        </p:cTn>
                                        <p:tgtEl>
                                          <p:spTgt spid="491"/>
                                        </p:tgtEl>
                                        <p:attrNameLst>
                                          <p:attrName>style.visibility</p:attrName>
                                        </p:attrNameLst>
                                      </p:cBhvr>
                                      <p:to>
                                        <p:strVal val="visible"/>
                                      </p:to>
                                    </p:set>
                                    <p:animEffect transition="in" filter="fade">
                                      <p:cBhvr>
                                        <p:cTn id="113" dur="1000"/>
                                        <p:tgtEl>
                                          <p:spTgt spid="491"/>
                                        </p:tgtEl>
                                      </p:cBhvr>
                                    </p:animEffect>
                                  </p:childTnLst>
                                </p:cTn>
                              </p:par>
                              <p:par>
                                <p:cTn id="114" presetID="53" presetClass="entr" presetSubtype="16" fill="hold" grpId="0" nodeType="withEffect">
                                  <p:stCondLst>
                                    <p:cond delay="0"/>
                                  </p:stCondLst>
                                  <p:childTnLst>
                                    <p:set>
                                      <p:cBhvr>
                                        <p:cTn id="115" dur="1" fill="hold">
                                          <p:stCondLst>
                                            <p:cond delay="0"/>
                                          </p:stCondLst>
                                        </p:cTn>
                                        <p:tgtEl>
                                          <p:spTgt spid="543"/>
                                        </p:tgtEl>
                                        <p:attrNameLst>
                                          <p:attrName>style.visibility</p:attrName>
                                        </p:attrNameLst>
                                      </p:cBhvr>
                                      <p:to>
                                        <p:strVal val="visible"/>
                                      </p:to>
                                    </p:set>
                                    <p:anim calcmode="lin" valueType="num">
                                      <p:cBhvr>
                                        <p:cTn id="116" dur="500" fill="hold"/>
                                        <p:tgtEl>
                                          <p:spTgt spid="543"/>
                                        </p:tgtEl>
                                        <p:attrNameLst>
                                          <p:attrName>ppt_w</p:attrName>
                                        </p:attrNameLst>
                                      </p:cBhvr>
                                      <p:tavLst>
                                        <p:tav tm="0">
                                          <p:val>
                                            <p:fltVal val="0"/>
                                          </p:val>
                                        </p:tav>
                                        <p:tav tm="100000">
                                          <p:val>
                                            <p:strVal val="#ppt_w"/>
                                          </p:val>
                                        </p:tav>
                                      </p:tavLst>
                                    </p:anim>
                                    <p:anim calcmode="lin" valueType="num">
                                      <p:cBhvr>
                                        <p:cTn id="117" dur="500" fill="hold"/>
                                        <p:tgtEl>
                                          <p:spTgt spid="543"/>
                                        </p:tgtEl>
                                        <p:attrNameLst>
                                          <p:attrName>ppt_h</p:attrName>
                                        </p:attrNameLst>
                                      </p:cBhvr>
                                      <p:tavLst>
                                        <p:tav tm="0">
                                          <p:val>
                                            <p:fltVal val="0"/>
                                          </p:val>
                                        </p:tav>
                                        <p:tav tm="100000">
                                          <p:val>
                                            <p:strVal val="#ppt_h"/>
                                          </p:val>
                                        </p:tav>
                                      </p:tavLst>
                                    </p:anim>
                                    <p:animEffect transition="in" filter="fade">
                                      <p:cBhvr>
                                        <p:cTn id="118" dur="500"/>
                                        <p:tgtEl>
                                          <p:spTgt spid="543"/>
                                        </p:tgtEl>
                                      </p:cBhvr>
                                    </p:animEffect>
                                  </p:childTnLst>
                                </p:cTn>
                              </p:par>
                              <p:par>
                                <p:cTn id="119" presetID="53" presetClass="entr" presetSubtype="16" fill="hold" grpId="0" nodeType="withEffect">
                                  <p:stCondLst>
                                    <p:cond delay="0"/>
                                  </p:stCondLst>
                                  <p:childTnLst>
                                    <p:set>
                                      <p:cBhvr>
                                        <p:cTn id="120" dur="1" fill="hold">
                                          <p:stCondLst>
                                            <p:cond delay="0"/>
                                          </p:stCondLst>
                                        </p:cTn>
                                        <p:tgtEl>
                                          <p:spTgt spid="559"/>
                                        </p:tgtEl>
                                        <p:attrNameLst>
                                          <p:attrName>style.visibility</p:attrName>
                                        </p:attrNameLst>
                                      </p:cBhvr>
                                      <p:to>
                                        <p:strVal val="visible"/>
                                      </p:to>
                                    </p:set>
                                    <p:anim calcmode="lin" valueType="num">
                                      <p:cBhvr>
                                        <p:cTn id="121" dur="500" fill="hold"/>
                                        <p:tgtEl>
                                          <p:spTgt spid="559"/>
                                        </p:tgtEl>
                                        <p:attrNameLst>
                                          <p:attrName>ppt_w</p:attrName>
                                        </p:attrNameLst>
                                      </p:cBhvr>
                                      <p:tavLst>
                                        <p:tav tm="0">
                                          <p:val>
                                            <p:fltVal val="0"/>
                                          </p:val>
                                        </p:tav>
                                        <p:tav tm="100000">
                                          <p:val>
                                            <p:strVal val="#ppt_w"/>
                                          </p:val>
                                        </p:tav>
                                      </p:tavLst>
                                    </p:anim>
                                    <p:anim calcmode="lin" valueType="num">
                                      <p:cBhvr>
                                        <p:cTn id="122" dur="500" fill="hold"/>
                                        <p:tgtEl>
                                          <p:spTgt spid="559"/>
                                        </p:tgtEl>
                                        <p:attrNameLst>
                                          <p:attrName>ppt_h</p:attrName>
                                        </p:attrNameLst>
                                      </p:cBhvr>
                                      <p:tavLst>
                                        <p:tav tm="0">
                                          <p:val>
                                            <p:fltVal val="0"/>
                                          </p:val>
                                        </p:tav>
                                        <p:tav tm="100000">
                                          <p:val>
                                            <p:strVal val="#ppt_h"/>
                                          </p:val>
                                        </p:tav>
                                      </p:tavLst>
                                    </p:anim>
                                    <p:animEffect transition="in" filter="fade">
                                      <p:cBhvr>
                                        <p:cTn id="123" dur="500"/>
                                        <p:tgtEl>
                                          <p:spTgt spid="559"/>
                                        </p:tgtEl>
                                      </p:cBhvr>
                                    </p:animEffect>
                                  </p:childTnLst>
                                </p:cTn>
                              </p:par>
                              <p:par>
                                <p:cTn id="124" presetID="10" presetClass="entr" presetSubtype="0" fill="hold" grpId="0" nodeType="withEffect">
                                  <p:stCondLst>
                                    <p:cond delay="850"/>
                                  </p:stCondLst>
                                  <p:childTnLst>
                                    <p:set>
                                      <p:cBhvr>
                                        <p:cTn id="125" dur="1" fill="hold">
                                          <p:stCondLst>
                                            <p:cond delay="0"/>
                                          </p:stCondLst>
                                        </p:cTn>
                                        <p:tgtEl>
                                          <p:spTgt spid="548"/>
                                        </p:tgtEl>
                                        <p:attrNameLst>
                                          <p:attrName>style.visibility</p:attrName>
                                        </p:attrNameLst>
                                      </p:cBhvr>
                                      <p:to>
                                        <p:strVal val="visible"/>
                                      </p:to>
                                    </p:set>
                                    <p:animEffect transition="in" filter="fade">
                                      <p:cBhvr>
                                        <p:cTn id="126" dur="1000"/>
                                        <p:tgtEl>
                                          <p:spTgt spid="548"/>
                                        </p:tgtEl>
                                      </p:cBhvr>
                                    </p:animEffect>
                                  </p:childTnLst>
                                </p:cTn>
                              </p:par>
                              <p:par>
                                <p:cTn id="127" presetID="10" presetClass="entr" presetSubtype="0" fill="hold" grpId="0" nodeType="withEffect">
                                  <p:stCondLst>
                                    <p:cond delay="150"/>
                                  </p:stCondLst>
                                  <p:childTnLst>
                                    <p:set>
                                      <p:cBhvr>
                                        <p:cTn id="128" dur="1" fill="hold">
                                          <p:stCondLst>
                                            <p:cond delay="0"/>
                                          </p:stCondLst>
                                        </p:cTn>
                                        <p:tgtEl>
                                          <p:spTgt spid="544"/>
                                        </p:tgtEl>
                                        <p:attrNameLst>
                                          <p:attrName>style.visibility</p:attrName>
                                        </p:attrNameLst>
                                      </p:cBhvr>
                                      <p:to>
                                        <p:strVal val="visible"/>
                                      </p:to>
                                    </p:set>
                                    <p:animEffect transition="in" filter="fade">
                                      <p:cBhvr>
                                        <p:cTn id="129" dur="1000"/>
                                        <p:tgtEl>
                                          <p:spTgt spid="544"/>
                                        </p:tgtEl>
                                      </p:cBhvr>
                                    </p:animEffect>
                                  </p:childTnLst>
                                </p:cTn>
                              </p:par>
                              <p:par>
                                <p:cTn id="130" presetID="10" presetClass="entr" presetSubtype="0" fill="hold" grpId="0" nodeType="withEffect">
                                  <p:stCondLst>
                                    <p:cond delay="1000"/>
                                  </p:stCondLst>
                                  <p:childTnLst>
                                    <p:set>
                                      <p:cBhvr>
                                        <p:cTn id="131" dur="1" fill="hold">
                                          <p:stCondLst>
                                            <p:cond delay="0"/>
                                          </p:stCondLst>
                                        </p:cTn>
                                        <p:tgtEl>
                                          <p:spTgt spid="545"/>
                                        </p:tgtEl>
                                        <p:attrNameLst>
                                          <p:attrName>style.visibility</p:attrName>
                                        </p:attrNameLst>
                                      </p:cBhvr>
                                      <p:to>
                                        <p:strVal val="visible"/>
                                      </p:to>
                                    </p:set>
                                    <p:animEffect transition="in" filter="fade">
                                      <p:cBhvr>
                                        <p:cTn id="132" dur="1000"/>
                                        <p:tgtEl>
                                          <p:spTgt spid="545"/>
                                        </p:tgtEl>
                                      </p:cBhvr>
                                    </p:animEffect>
                                  </p:childTnLst>
                                </p:cTn>
                              </p:par>
                              <p:par>
                                <p:cTn id="133" presetID="10" presetClass="entr" presetSubtype="0" fill="hold" grpId="0" nodeType="withEffect">
                                  <p:stCondLst>
                                    <p:cond delay="800"/>
                                  </p:stCondLst>
                                  <p:childTnLst>
                                    <p:set>
                                      <p:cBhvr>
                                        <p:cTn id="134" dur="1" fill="hold">
                                          <p:stCondLst>
                                            <p:cond delay="0"/>
                                          </p:stCondLst>
                                        </p:cTn>
                                        <p:tgtEl>
                                          <p:spTgt spid="547"/>
                                        </p:tgtEl>
                                        <p:attrNameLst>
                                          <p:attrName>style.visibility</p:attrName>
                                        </p:attrNameLst>
                                      </p:cBhvr>
                                      <p:to>
                                        <p:strVal val="visible"/>
                                      </p:to>
                                    </p:set>
                                    <p:animEffect transition="in" filter="fade">
                                      <p:cBhvr>
                                        <p:cTn id="135" dur="1000"/>
                                        <p:tgtEl>
                                          <p:spTgt spid="547"/>
                                        </p:tgtEl>
                                      </p:cBhvr>
                                    </p:animEffect>
                                  </p:childTnLst>
                                </p:cTn>
                              </p:par>
                              <p:par>
                                <p:cTn id="136" presetID="10" presetClass="entr" presetSubtype="0" fill="hold" grpId="0" nodeType="withEffect">
                                  <p:stCondLst>
                                    <p:cond delay="200"/>
                                  </p:stCondLst>
                                  <p:childTnLst>
                                    <p:set>
                                      <p:cBhvr>
                                        <p:cTn id="137" dur="1" fill="hold">
                                          <p:stCondLst>
                                            <p:cond delay="0"/>
                                          </p:stCondLst>
                                        </p:cTn>
                                        <p:tgtEl>
                                          <p:spTgt spid="549"/>
                                        </p:tgtEl>
                                        <p:attrNameLst>
                                          <p:attrName>style.visibility</p:attrName>
                                        </p:attrNameLst>
                                      </p:cBhvr>
                                      <p:to>
                                        <p:strVal val="visible"/>
                                      </p:to>
                                    </p:set>
                                    <p:animEffect transition="in" filter="fade">
                                      <p:cBhvr>
                                        <p:cTn id="138" dur="1000"/>
                                        <p:tgtEl>
                                          <p:spTgt spid="549"/>
                                        </p:tgtEl>
                                      </p:cBhvr>
                                    </p:animEffect>
                                  </p:childTnLst>
                                </p:cTn>
                              </p:par>
                              <p:par>
                                <p:cTn id="139" presetID="10" presetClass="entr" presetSubtype="0" fill="hold" grpId="0" nodeType="withEffect">
                                  <p:stCondLst>
                                    <p:cond delay="250"/>
                                  </p:stCondLst>
                                  <p:childTnLst>
                                    <p:set>
                                      <p:cBhvr>
                                        <p:cTn id="140" dur="1" fill="hold">
                                          <p:stCondLst>
                                            <p:cond delay="0"/>
                                          </p:stCondLst>
                                        </p:cTn>
                                        <p:tgtEl>
                                          <p:spTgt spid="550"/>
                                        </p:tgtEl>
                                        <p:attrNameLst>
                                          <p:attrName>style.visibility</p:attrName>
                                        </p:attrNameLst>
                                      </p:cBhvr>
                                      <p:to>
                                        <p:strVal val="visible"/>
                                      </p:to>
                                    </p:set>
                                    <p:animEffect transition="in" filter="fade">
                                      <p:cBhvr>
                                        <p:cTn id="141" dur="1000"/>
                                        <p:tgtEl>
                                          <p:spTgt spid="550"/>
                                        </p:tgtEl>
                                      </p:cBhvr>
                                    </p:animEffect>
                                  </p:childTnLst>
                                </p:cTn>
                              </p:par>
                              <p:par>
                                <p:cTn id="142" presetID="10" presetClass="entr" presetSubtype="0" fill="hold" grpId="0" nodeType="withEffect">
                                  <p:stCondLst>
                                    <p:cond delay="50"/>
                                  </p:stCondLst>
                                  <p:childTnLst>
                                    <p:set>
                                      <p:cBhvr>
                                        <p:cTn id="143" dur="1" fill="hold">
                                          <p:stCondLst>
                                            <p:cond delay="0"/>
                                          </p:stCondLst>
                                        </p:cTn>
                                        <p:tgtEl>
                                          <p:spTgt spid="554"/>
                                        </p:tgtEl>
                                        <p:attrNameLst>
                                          <p:attrName>style.visibility</p:attrName>
                                        </p:attrNameLst>
                                      </p:cBhvr>
                                      <p:to>
                                        <p:strVal val="visible"/>
                                      </p:to>
                                    </p:set>
                                    <p:animEffect transition="in" filter="fade">
                                      <p:cBhvr>
                                        <p:cTn id="144" dur="1000"/>
                                        <p:tgtEl>
                                          <p:spTgt spid="554"/>
                                        </p:tgtEl>
                                      </p:cBhvr>
                                    </p:animEffect>
                                  </p:childTnLst>
                                </p:cTn>
                              </p:par>
                              <p:par>
                                <p:cTn id="145" presetID="10" presetClass="entr" presetSubtype="0" fill="hold" grpId="0" nodeType="withEffect">
                                  <p:stCondLst>
                                    <p:cond delay="750"/>
                                  </p:stCondLst>
                                  <p:childTnLst>
                                    <p:set>
                                      <p:cBhvr>
                                        <p:cTn id="146" dur="1" fill="hold">
                                          <p:stCondLst>
                                            <p:cond delay="0"/>
                                          </p:stCondLst>
                                        </p:cTn>
                                        <p:tgtEl>
                                          <p:spTgt spid="556"/>
                                        </p:tgtEl>
                                        <p:attrNameLst>
                                          <p:attrName>style.visibility</p:attrName>
                                        </p:attrNameLst>
                                      </p:cBhvr>
                                      <p:to>
                                        <p:strVal val="visible"/>
                                      </p:to>
                                    </p:set>
                                    <p:animEffect transition="in" filter="fade">
                                      <p:cBhvr>
                                        <p:cTn id="147" dur="1000"/>
                                        <p:tgtEl>
                                          <p:spTgt spid="556"/>
                                        </p:tgtEl>
                                      </p:cBhvr>
                                    </p:animEffect>
                                  </p:childTnLst>
                                </p:cTn>
                              </p:par>
                              <p:par>
                                <p:cTn id="148" presetID="10" presetClass="entr" presetSubtype="0" fill="hold" grpId="0" nodeType="withEffect">
                                  <p:stCondLst>
                                    <p:cond delay="550"/>
                                  </p:stCondLst>
                                  <p:childTnLst>
                                    <p:set>
                                      <p:cBhvr>
                                        <p:cTn id="149" dur="1" fill="hold">
                                          <p:stCondLst>
                                            <p:cond delay="0"/>
                                          </p:stCondLst>
                                        </p:cTn>
                                        <p:tgtEl>
                                          <p:spTgt spid="555"/>
                                        </p:tgtEl>
                                        <p:attrNameLst>
                                          <p:attrName>style.visibility</p:attrName>
                                        </p:attrNameLst>
                                      </p:cBhvr>
                                      <p:to>
                                        <p:strVal val="visible"/>
                                      </p:to>
                                    </p:set>
                                    <p:animEffect transition="in" filter="fade">
                                      <p:cBhvr>
                                        <p:cTn id="150" dur="1000"/>
                                        <p:tgtEl>
                                          <p:spTgt spid="555"/>
                                        </p:tgtEl>
                                      </p:cBhvr>
                                    </p:animEffect>
                                  </p:childTnLst>
                                </p:cTn>
                              </p:par>
                              <p:par>
                                <p:cTn id="151" presetID="10" presetClass="entr" presetSubtype="0" fill="hold" grpId="0" nodeType="withEffect">
                                  <p:stCondLst>
                                    <p:cond delay="650"/>
                                  </p:stCondLst>
                                  <p:childTnLst>
                                    <p:set>
                                      <p:cBhvr>
                                        <p:cTn id="152" dur="1" fill="hold">
                                          <p:stCondLst>
                                            <p:cond delay="0"/>
                                          </p:stCondLst>
                                        </p:cTn>
                                        <p:tgtEl>
                                          <p:spTgt spid="546"/>
                                        </p:tgtEl>
                                        <p:attrNameLst>
                                          <p:attrName>style.visibility</p:attrName>
                                        </p:attrNameLst>
                                      </p:cBhvr>
                                      <p:to>
                                        <p:strVal val="visible"/>
                                      </p:to>
                                    </p:set>
                                    <p:animEffect transition="in" filter="fade">
                                      <p:cBhvr>
                                        <p:cTn id="153" dur="1000"/>
                                        <p:tgtEl>
                                          <p:spTgt spid="546"/>
                                        </p:tgtEl>
                                      </p:cBhvr>
                                    </p:animEffect>
                                  </p:childTnLst>
                                </p:cTn>
                              </p:par>
                              <p:par>
                                <p:cTn id="154" presetID="10" presetClass="entr" presetSubtype="0" fill="hold" grpId="0" nodeType="withEffect">
                                  <p:stCondLst>
                                    <p:cond delay="900"/>
                                  </p:stCondLst>
                                  <p:childTnLst>
                                    <p:set>
                                      <p:cBhvr>
                                        <p:cTn id="155" dur="1" fill="hold">
                                          <p:stCondLst>
                                            <p:cond delay="0"/>
                                          </p:stCondLst>
                                        </p:cTn>
                                        <p:tgtEl>
                                          <p:spTgt spid="564"/>
                                        </p:tgtEl>
                                        <p:attrNameLst>
                                          <p:attrName>style.visibility</p:attrName>
                                        </p:attrNameLst>
                                      </p:cBhvr>
                                      <p:to>
                                        <p:strVal val="visible"/>
                                      </p:to>
                                    </p:set>
                                    <p:animEffect transition="in" filter="fade">
                                      <p:cBhvr>
                                        <p:cTn id="156" dur="1000"/>
                                        <p:tgtEl>
                                          <p:spTgt spid="564"/>
                                        </p:tgtEl>
                                      </p:cBhvr>
                                    </p:animEffect>
                                  </p:childTnLst>
                                </p:cTn>
                              </p:par>
                              <p:par>
                                <p:cTn id="157" presetID="10" presetClass="entr" presetSubtype="0" fill="hold" grpId="0" nodeType="withEffect">
                                  <p:stCondLst>
                                    <p:cond delay="950"/>
                                  </p:stCondLst>
                                  <p:childTnLst>
                                    <p:set>
                                      <p:cBhvr>
                                        <p:cTn id="158" dur="1" fill="hold">
                                          <p:stCondLst>
                                            <p:cond delay="0"/>
                                          </p:stCondLst>
                                        </p:cTn>
                                        <p:tgtEl>
                                          <p:spTgt spid="561"/>
                                        </p:tgtEl>
                                        <p:attrNameLst>
                                          <p:attrName>style.visibility</p:attrName>
                                        </p:attrNameLst>
                                      </p:cBhvr>
                                      <p:to>
                                        <p:strVal val="visible"/>
                                      </p:to>
                                    </p:set>
                                    <p:animEffect transition="in" filter="fade">
                                      <p:cBhvr>
                                        <p:cTn id="159" dur="1000"/>
                                        <p:tgtEl>
                                          <p:spTgt spid="561"/>
                                        </p:tgtEl>
                                      </p:cBhvr>
                                    </p:animEffect>
                                  </p:childTnLst>
                                </p:cTn>
                              </p:par>
                              <p:par>
                                <p:cTn id="160" presetID="10" presetClass="entr" presetSubtype="0" fill="hold" grpId="0" nodeType="withEffect">
                                  <p:stCondLst>
                                    <p:cond delay="350"/>
                                  </p:stCondLst>
                                  <p:childTnLst>
                                    <p:set>
                                      <p:cBhvr>
                                        <p:cTn id="161" dur="1" fill="hold">
                                          <p:stCondLst>
                                            <p:cond delay="0"/>
                                          </p:stCondLst>
                                        </p:cTn>
                                        <p:tgtEl>
                                          <p:spTgt spid="557"/>
                                        </p:tgtEl>
                                        <p:attrNameLst>
                                          <p:attrName>style.visibility</p:attrName>
                                        </p:attrNameLst>
                                      </p:cBhvr>
                                      <p:to>
                                        <p:strVal val="visible"/>
                                      </p:to>
                                    </p:set>
                                    <p:animEffect transition="in" filter="fade">
                                      <p:cBhvr>
                                        <p:cTn id="162" dur="1000"/>
                                        <p:tgtEl>
                                          <p:spTgt spid="557"/>
                                        </p:tgtEl>
                                      </p:cBhvr>
                                    </p:animEffect>
                                  </p:childTnLst>
                                </p:cTn>
                              </p:par>
                              <p:par>
                                <p:cTn id="163" presetID="10" presetClass="entr" presetSubtype="0" fill="hold" grpId="0" nodeType="withEffect">
                                  <p:stCondLst>
                                    <p:cond delay="600"/>
                                  </p:stCondLst>
                                  <p:childTnLst>
                                    <p:set>
                                      <p:cBhvr>
                                        <p:cTn id="164" dur="1" fill="hold">
                                          <p:stCondLst>
                                            <p:cond delay="0"/>
                                          </p:stCondLst>
                                        </p:cTn>
                                        <p:tgtEl>
                                          <p:spTgt spid="562"/>
                                        </p:tgtEl>
                                        <p:attrNameLst>
                                          <p:attrName>style.visibility</p:attrName>
                                        </p:attrNameLst>
                                      </p:cBhvr>
                                      <p:to>
                                        <p:strVal val="visible"/>
                                      </p:to>
                                    </p:set>
                                    <p:animEffect transition="in" filter="fade">
                                      <p:cBhvr>
                                        <p:cTn id="165" dur="1000"/>
                                        <p:tgtEl>
                                          <p:spTgt spid="562"/>
                                        </p:tgtEl>
                                      </p:cBhvr>
                                    </p:animEffect>
                                  </p:childTnLst>
                                </p:cTn>
                              </p:par>
                              <p:par>
                                <p:cTn id="166" presetID="10" presetClass="entr" presetSubtype="0" fill="hold" grpId="0" nodeType="withEffect">
                                  <p:stCondLst>
                                    <p:cond delay="1050"/>
                                  </p:stCondLst>
                                  <p:childTnLst>
                                    <p:set>
                                      <p:cBhvr>
                                        <p:cTn id="167" dur="1" fill="hold">
                                          <p:stCondLst>
                                            <p:cond delay="0"/>
                                          </p:stCondLst>
                                        </p:cTn>
                                        <p:tgtEl>
                                          <p:spTgt spid="558"/>
                                        </p:tgtEl>
                                        <p:attrNameLst>
                                          <p:attrName>style.visibility</p:attrName>
                                        </p:attrNameLst>
                                      </p:cBhvr>
                                      <p:to>
                                        <p:strVal val="visible"/>
                                      </p:to>
                                    </p:set>
                                    <p:animEffect transition="in" filter="fade">
                                      <p:cBhvr>
                                        <p:cTn id="168" dur="1000"/>
                                        <p:tgtEl>
                                          <p:spTgt spid="558"/>
                                        </p:tgtEl>
                                      </p:cBhvr>
                                    </p:animEffect>
                                  </p:childTnLst>
                                </p:cTn>
                              </p:par>
                              <p:par>
                                <p:cTn id="169" presetID="10" presetClass="entr" presetSubtype="0" fill="hold" grpId="0" nodeType="withEffect">
                                  <p:stCondLst>
                                    <p:cond delay="100"/>
                                  </p:stCondLst>
                                  <p:childTnLst>
                                    <p:set>
                                      <p:cBhvr>
                                        <p:cTn id="170" dur="1" fill="hold">
                                          <p:stCondLst>
                                            <p:cond delay="0"/>
                                          </p:stCondLst>
                                        </p:cTn>
                                        <p:tgtEl>
                                          <p:spTgt spid="560"/>
                                        </p:tgtEl>
                                        <p:attrNameLst>
                                          <p:attrName>style.visibility</p:attrName>
                                        </p:attrNameLst>
                                      </p:cBhvr>
                                      <p:to>
                                        <p:strVal val="visible"/>
                                      </p:to>
                                    </p:set>
                                    <p:animEffect transition="in" filter="fade">
                                      <p:cBhvr>
                                        <p:cTn id="171" dur="1000"/>
                                        <p:tgtEl>
                                          <p:spTgt spid="560"/>
                                        </p:tgtEl>
                                      </p:cBhvr>
                                    </p:animEffect>
                                  </p:childTnLst>
                                </p:cTn>
                              </p:par>
                              <p:par>
                                <p:cTn id="172" presetID="10" presetClass="entr" presetSubtype="0" fill="hold" grpId="0" nodeType="withEffect">
                                  <p:stCondLst>
                                    <p:cond delay="450"/>
                                  </p:stCondLst>
                                  <p:childTnLst>
                                    <p:set>
                                      <p:cBhvr>
                                        <p:cTn id="173" dur="1" fill="hold">
                                          <p:stCondLst>
                                            <p:cond delay="0"/>
                                          </p:stCondLst>
                                        </p:cTn>
                                        <p:tgtEl>
                                          <p:spTgt spid="553"/>
                                        </p:tgtEl>
                                        <p:attrNameLst>
                                          <p:attrName>style.visibility</p:attrName>
                                        </p:attrNameLst>
                                      </p:cBhvr>
                                      <p:to>
                                        <p:strVal val="visible"/>
                                      </p:to>
                                    </p:set>
                                    <p:animEffect transition="in" filter="fade">
                                      <p:cBhvr>
                                        <p:cTn id="174" dur="1000"/>
                                        <p:tgtEl>
                                          <p:spTgt spid="553"/>
                                        </p:tgtEl>
                                      </p:cBhvr>
                                    </p:animEffect>
                                  </p:childTnLst>
                                </p:cTn>
                              </p:par>
                              <p:par>
                                <p:cTn id="175" presetID="10" presetClass="entr" presetSubtype="0" fill="hold" grpId="0" nodeType="withEffect">
                                  <p:stCondLst>
                                    <p:cond delay="300"/>
                                  </p:stCondLst>
                                  <p:childTnLst>
                                    <p:set>
                                      <p:cBhvr>
                                        <p:cTn id="176" dur="1" fill="hold">
                                          <p:stCondLst>
                                            <p:cond delay="0"/>
                                          </p:stCondLst>
                                        </p:cTn>
                                        <p:tgtEl>
                                          <p:spTgt spid="563"/>
                                        </p:tgtEl>
                                        <p:attrNameLst>
                                          <p:attrName>style.visibility</p:attrName>
                                        </p:attrNameLst>
                                      </p:cBhvr>
                                      <p:to>
                                        <p:strVal val="visible"/>
                                      </p:to>
                                    </p:set>
                                    <p:animEffect transition="in" filter="fade">
                                      <p:cBhvr>
                                        <p:cTn id="177" dur="1000"/>
                                        <p:tgtEl>
                                          <p:spTgt spid="563"/>
                                        </p:tgtEl>
                                      </p:cBhvr>
                                    </p:animEffect>
                                  </p:childTnLst>
                                </p:cTn>
                              </p:par>
                              <p:par>
                                <p:cTn id="178" presetID="10" presetClass="entr" presetSubtype="0" fill="hold" grpId="0" nodeType="withEffect">
                                  <p:stCondLst>
                                    <p:cond delay="300"/>
                                  </p:stCondLst>
                                  <p:childTnLst>
                                    <p:set>
                                      <p:cBhvr>
                                        <p:cTn id="179" dur="1" fill="hold">
                                          <p:stCondLst>
                                            <p:cond delay="0"/>
                                          </p:stCondLst>
                                        </p:cTn>
                                        <p:tgtEl>
                                          <p:spTgt spid="552"/>
                                        </p:tgtEl>
                                        <p:attrNameLst>
                                          <p:attrName>style.visibility</p:attrName>
                                        </p:attrNameLst>
                                      </p:cBhvr>
                                      <p:to>
                                        <p:strVal val="visible"/>
                                      </p:to>
                                    </p:set>
                                    <p:animEffect transition="in" filter="fade">
                                      <p:cBhvr>
                                        <p:cTn id="180" dur="1000"/>
                                        <p:tgtEl>
                                          <p:spTgt spid="552"/>
                                        </p:tgtEl>
                                      </p:cBhvr>
                                    </p:animEffect>
                                  </p:childTnLst>
                                </p:cTn>
                              </p:par>
                              <p:par>
                                <p:cTn id="181" presetID="10" presetClass="entr" presetSubtype="0" fill="hold" grpId="0" nodeType="withEffect">
                                  <p:stCondLst>
                                    <p:cond delay="500"/>
                                  </p:stCondLst>
                                  <p:childTnLst>
                                    <p:set>
                                      <p:cBhvr>
                                        <p:cTn id="182" dur="1" fill="hold">
                                          <p:stCondLst>
                                            <p:cond delay="0"/>
                                          </p:stCondLst>
                                        </p:cTn>
                                        <p:tgtEl>
                                          <p:spTgt spid="551"/>
                                        </p:tgtEl>
                                        <p:attrNameLst>
                                          <p:attrName>style.visibility</p:attrName>
                                        </p:attrNameLst>
                                      </p:cBhvr>
                                      <p:to>
                                        <p:strVal val="visible"/>
                                      </p:to>
                                    </p:set>
                                    <p:animEffect transition="in" filter="fade">
                                      <p:cBhvr>
                                        <p:cTn id="183" dur="1000"/>
                                        <p:tgtEl>
                                          <p:spTgt spid="5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7" grpId="1"/>
      <p:bldP spid="12" grpId="0" animBg="1"/>
      <p:bldP spid="472" grpId="0"/>
      <p:bldP spid="473" grpId="0"/>
      <p:bldP spid="474" grpId="0"/>
      <p:bldP spid="475" grpId="0"/>
      <p:bldP spid="476" grpId="0"/>
      <p:bldP spid="477" grpId="0"/>
      <p:bldP spid="478" grpId="0"/>
      <p:bldP spid="479" grpId="0"/>
      <p:bldP spid="480" grpId="0"/>
      <p:bldP spid="481" grpId="0"/>
      <p:bldP spid="482" grpId="0"/>
      <p:bldP spid="483" grpId="0"/>
      <p:bldP spid="484" grpId="0"/>
      <p:bldP spid="485" grpId="0"/>
      <p:bldP spid="486" grpId="0"/>
      <p:bldP spid="487" grpId="0"/>
      <p:bldP spid="488" grpId="0"/>
      <p:bldP spid="489" grpId="0"/>
      <p:bldP spid="490" grpId="0"/>
      <p:bldP spid="491" grpId="0"/>
      <p:bldP spid="492" grpId="0"/>
      <p:bldP spid="493" grpId="0"/>
      <p:bldP spid="543" grpId="0" animBg="1"/>
      <p:bldP spid="544" grpId="0" animBg="1"/>
      <p:bldP spid="545" grpId="0" animBg="1"/>
      <p:bldP spid="546" grpId="0" animBg="1"/>
      <p:bldP spid="547" grpId="0" animBg="1"/>
      <p:bldP spid="548" grpId="0" animBg="1"/>
      <p:bldP spid="549" grpId="0" animBg="1"/>
      <p:bldP spid="550" grpId="0" animBg="1"/>
      <p:bldP spid="551" grpId="0" animBg="1"/>
      <p:bldP spid="552" grpId="0" animBg="1"/>
      <p:bldP spid="553" grpId="0" animBg="1"/>
      <p:bldP spid="554" grpId="0" animBg="1"/>
      <p:bldP spid="555" grpId="0" animBg="1"/>
      <p:bldP spid="556" grpId="0" animBg="1"/>
      <p:bldP spid="557" grpId="0" animBg="1"/>
      <p:bldP spid="558" grpId="0" animBg="1"/>
      <p:bldP spid="559" grpId="0" animBg="1"/>
      <p:bldP spid="560" grpId="0" animBg="1"/>
      <p:bldP spid="561" grpId="0" animBg="1"/>
      <p:bldP spid="562" grpId="0" animBg="1"/>
      <p:bldP spid="563" grpId="0" animBg="1"/>
      <p:bldP spid="56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a:stretch>
        </a:blipFill>
        <a:effectLst/>
      </p:bgPr>
    </p:bg>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5F9492-B6D4-46BA-A091-D4DAA99ADC38}"/>
              </a:ext>
            </a:extLst>
          </p:cNvPr>
          <p:cNvCxnSpPr>
            <a:cxnSpLocks/>
          </p:cNvCxnSpPr>
          <p:nvPr/>
        </p:nvCxnSpPr>
        <p:spPr>
          <a:xfrm>
            <a:off x="-11447" y="5910073"/>
            <a:ext cx="2354373"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831497" y="5896645"/>
            <a:ext cx="1121633" cy="741581"/>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3200" kern="0" dirty="0">
                <a:solidFill>
                  <a:schemeClr val="accent1"/>
                </a:solidFill>
                <a:latin typeface="Segoe UI"/>
              </a:rPr>
              <a:t>IaaS</a:t>
            </a:r>
          </a:p>
        </p:txBody>
      </p:sp>
      <p:sp>
        <p:nvSpPr>
          <p:cNvPr id="27" name="TextBox 26"/>
          <p:cNvSpPr txBox="1"/>
          <p:nvPr/>
        </p:nvSpPr>
        <p:spPr>
          <a:xfrm>
            <a:off x="250500" y="5896644"/>
            <a:ext cx="2092426"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dirty="0">
                <a:solidFill>
                  <a:srgbClr val="E7E6E6">
                    <a:lumMod val="75000"/>
                  </a:srgbClr>
                </a:solidFill>
                <a:latin typeface="Segoe UI"/>
              </a:rPr>
              <a:t>On-Premises</a:t>
            </a:r>
          </a:p>
        </p:txBody>
      </p:sp>
      <p:cxnSp>
        <p:nvCxnSpPr>
          <p:cNvPr id="11" name="Straight Arrow Connector 10"/>
          <p:cNvCxnSpPr>
            <a:cxnSpLocks/>
          </p:cNvCxnSpPr>
          <p:nvPr/>
        </p:nvCxnSpPr>
        <p:spPr>
          <a:xfrm>
            <a:off x="-11448" y="5910067"/>
            <a:ext cx="5940324"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10543"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 name="Oval 19"/>
          <p:cNvSpPr/>
          <p:nvPr/>
        </p:nvSpPr>
        <p:spPr bwMode="auto">
          <a:xfrm>
            <a:off x="5309787"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4" name="Freeform 50">
            <a:extLst>
              <a:ext uri="{FF2B5EF4-FFF2-40B4-BE49-F238E27FC236}">
                <a16:creationId xmlns:a16="http://schemas.microsoft.com/office/drawing/2014/main" id="{B585CF75-7DCA-475B-90E9-24F1DEF69AAA}"/>
              </a:ext>
            </a:extLst>
          </p:cNvPr>
          <p:cNvSpPr>
            <a:spLocks/>
          </p:cNvSpPr>
          <p:nvPr/>
        </p:nvSpPr>
        <p:spPr bwMode="auto">
          <a:xfrm>
            <a:off x="5043805" y="4229911"/>
            <a:ext cx="857010" cy="574701"/>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45" name="TextBox 144">
            <a:extLst>
              <a:ext uri="{FF2B5EF4-FFF2-40B4-BE49-F238E27FC236}">
                <a16:creationId xmlns:a16="http://schemas.microsoft.com/office/drawing/2014/main" id="{95A82C52-E907-4381-8EAC-67D2E2F60276}"/>
              </a:ext>
            </a:extLst>
          </p:cNvPr>
          <p:cNvSpPr txBox="1"/>
          <p:nvPr/>
        </p:nvSpPr>
        <p:spPr>
          <a:xfrm>
            <a:off x="1511082" y="3159796"/>
            <a:ext cx="3741505" cy="322945"/>
          </a:xfrm>
          <a:prstGeom prst="rect">
            <a:avLst/>
          </a:prstGeom>
          <a:noFill/>
        </p:spPr>
        <p:txBody>
          <a:bodyPr wrap="square" rtlCol="0">
            <a:spAutoFit/>
          </a:bodyPr>
          <a:lstStyle/>
          <a:p>
            <a:pPr algn="ctr" defTabSz="895870">
              <a:defRPr/>
            </a:pPr>
            <a:r>
              <a:rPr lang="en-US" sz="1468" kern="0">
                <a:gradFill>
                  <a:gsLst>
                    <a:gs pos="1250">
                      <a:srgbClr val="353535"/>
                    </a:gs>
                    <a:gs pos="100000">
                      <a:srgbClr val="353535"/>
                    </a:gs>
                  </a:gsLst>
                  <a:lin ang="5400000" scaled="0"/>
                </a:gradFill>
                <a:latin typeface="Segoe UI"/>
              </a:rPr>
              <a:t>How often should I </a:t>
            </a:r>
            <a:r>
              <a:rPr lang="en-US" sz="1468" b="1" kern="0">
                <a:gradFill>
                  <a:gsLst>
                    <a:gs pos="1250">
                      <a:srgbClr val="353535"/>
                    </a:gs>
                    <a:gs pos="100000">
                      <a:srgbClr val="353535"/>
                    </a:gs>
                  </a:gsLst>
                  <a:lin ang="5400000" scaled="0"/>
                </a:gradFill>
                <a:latin typeface="Segoe UI"/>
              </a:rPr>
              <a:t>patch</a:t>
            </a:r>
            <a:r>
              <a:rPr lang="en-US" sz="1468" kern="0">
                <a:gradFill>
                  <a:gsLst>
                    <a:gs pos="1250">
                      <a:srgbClr val="353535"/>
                    </a:gs>
                    <a:gs pos="100000">
                      <a:srgbClr val="353535"/>
                    </a:gs>
                  </a:gsLst>
                  <a:lin ang="5400000" scaled="0"/>
                </a:gradFill>
                <a:latin typeface="Segoe UI"/>
              </a:rPr>
              <a:t> my </a:t>
            </a:r>
            <a:r>
              <a:rPr lang="en-US" sz="1468" b="1" kern="0">
                <a:gradFill>
                  <a:gsLst>
                    <a:gs pos="1250">
                      <a:srgbClr val="353535"/>
                    </a:gs>
                    <a:gs pos="100000">
                      <a:srgbClr val="353535"/>
                    </a:gs>
                  </a:gsLst>
                  <a:lin ang="5400000" scaled="0"/>
                </a:gradFill>
                <a:latin typeface="Segoe UI"/>
              </a:rPr>
              <a:t>servers</a:t>
            </a:r>
            <a:r>
              <a:rPr lang="en-US" sz="1468" kern="0">
                <a:gradFill>
                  <a:gsLst>
                    <a:gs pos="1250">
                      <a:srgbClr val="353535"/>
                    </a:gs>
                    <a:gs pos="100000">
                      <a:srgbClr val="353535"/>
                    </a:gs>
                  </a:gsLst>
                  <a:lin ang="5400000" scaled="0"/>
                </a:gradFill>
                <a:latin typeface="Segoe UI"/>
              </a:rPr>
              <a:t>?</a:t>
            </a:r>
          </a:p>
        </p:txBody>
      </p:sp>
      <p:sp>
        <p:nvSpPr>
          <p:cNvPr id="146" name="TextBox 145">
            <a:extLst>
              <a:ext uri="{FF2B5EF4-FFF2-40B4-BE49-F238E27FC236}">
                <a16:creationId xmlns:a16="http://schemas.microsoft.com/office/drawing/2014/main" id="{2721B15A-534C-49A0-8D60-1A23CC2FF5EA}"/>
              </a:ext>
            </a:extLst>
          </p:cNvPr>
          <p:cNvSpPr txBox="1"/>
          <p:nvPr/>
        </p:nvSpPr>
        <p:spPr>
          <a:xfrm>
            <a:off x="1681688" y="3548524"/>
            <a:ext cx="3400291" cy="318229"/>
          </a:xfrm>
          <a:prstGeom prst="rect">
            <a:avLst/>
          </a:prstGeom>
          <a:noFill/>
        </p:spPr>
        <p:txBody>
          <a:bodyPr wrap="none" rtlCol="0">
            <a:spAutoFit/>
          </a:bodyPr>
          <a:lstStyle/>
          <a:p>
            <a:pPr algn="ctr" defTabSz="895870">
              <a:defRPr/>
            </a:pPr>
            <a:r>
              <a:rPr lang="en-US" sz="1468" kern="0" dirty="0">
                <a:gradFill>
                  <a:gsLst>
                    <a:gs pos="1250">
                      <a:srgbClr val="353535"/>
                    </a:gs>
                    <a:gs pos="100000">
                      <a:srgbClr val="353535"/>
                    </a:gs>
                  </a:gsLst>
                  <a:lin ang="5400000" scaled="0"/>
                </a:gradFill>
                <a:latin typeface="Segoe UI"/>
              </a:rPr>
              <a:t>How often should I backup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147" name="TextBox 146">
            <a:extLst>
              <a:ext uri="{FF2B5EF4-FFF2-40B4-BE49-F238E27FC236}">
                <a16:creationId xmlns:a16="http://schemas.microsoft.com/office/drawing/2014/main" id="{282E83BC-BD11-4FDB-ACC0-57F30AC60E41}"/>
              </a:ext>
            </a:extLst>
          </p:cNvPr>
          <p:cNvSpPr txBox="1"/>
          <p:nvPr/>
        </p:nvSpPr>
        <p:spPr>
          <a:xfrm>
            <a:off x="1419920" y="3937253"/>
            <a:ext cx="3923832" cy="322945"/>
          </a:xfrm>
          <a:prstGeom prst="rect">
            <a:avLst/>
          </a:prstGeom>
          <a:noFill/>
        </p:spPr>
        <p:txBody>
          <a:bodyPr wrap="square" rtlCol="0">
            <a:spAutoFit/>
          </a:bodyPr>
          <a:lstStyle/>
          <a:p>
            <a:pPr algn="ctr" defTabSz="895870">
              <a:defRPr/>
            </a:pPr>
            <a:r>
              <a:rPr lang="en-US" sz="1468" kern="0" dirty="0">
                <a:gradFill>
                  <a:gsLst>
                    <a:gs pos="1250">
                      <a:srgbClr val="353535"/>
                    </a:gs>
                    <a:gs pos="100000">
                      <a:srgbClr val="353535"/>
                    </a:gs>
                  </a:gsLst>
                  <a:lin ang="5400000" scaled="0"/>
                </a:gradFill>
                <a:latin typeface="Segoe UI"/>
              </a:rPr>
              <a:t>Which packages should be on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148" name="TextBox 147">
            <a:extLst>
              <a:ext uri="{FF2B5EF4-FFF2-40B4-BE49-F238E27FC236}">
                <a16:creationId xmlns:a16="http://schemas.microsoft.com/office/drawing/2014/main" id="{38A3AADE-CFC2-43EB-83DE-C2201929E8B5}"/>
              </a:ext>
            </a:extLst>
          </p:cNvPr>
          <p:cNvSpPr txBox="1"/>
          <p:nvPr/>
        </p:nvSpPr>
        <p:spPr>
          <a:xfrm>
            <a:off x="4199156" y="910231"/>
            <a:ext cx="3786818" cy="322945"/>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a:gradFill>
                  <a:gsLst>
                    <a:gs pos="1250">
                      <a:srgbClr val="353535"/>
                    </a:gs>
                    <a:gs pos="100000">
                      <a:srgbClr val="353535"/>
                    </a:gs>
                  </a:gsLst>
                  <a:lin ang="5400000" scaled="0"/>
                </a:gradFill>
              </a:rPr>
              <a:t>How many </a:t>
            </a:r>
            <a:r>
              <a:rPr lang="en-US" sz="1468" b="1">
                <a:gradFill>
                  <a:gsLst>
                    <a:gs pos="1250">
                      <a:srgbClr val="353535"/>
                    </a:gs>
                    <a:gs pos="100000">
                      <a:srgbClr val="353535"/>
                    </a:gs>
                  </a:gsLst>
                  <a:lin ang="5400000" scaled="0"/>
                </a:gradFill>
              </a:rPr>
              <a:t>servers</a:t>
            </a:r>
            <a:r>
              <a:rPr lang="en-US" sz="1468">
                <a:gradFill>
                  <a:gsLst>
                    <a:gs pos="1250">
                      <a:srgbClr val="353535"/>
                    </a:gs>
                    <a:gs pos="100000">
                      <a:srgbClr val="353535"/>
                    </a:gs>
                  </a:gsLst>
                  <a:lin ang="5400000" scaled="0"/>
                </a:gradFill>
              </a:rPr>
              <a:t> do I need?</a:t>
            </a:r>
          </a:p>
        </p:txBody>
      </p:sp>
      <p:sp>
        <p:nvSpPr>
          <p:cNvPr id="149" name="TextBox 148">
            <a:extLst>
              <a:ext uri="{FF2B5EF4-FFF2-40B4-BE49-F238E27FC236}">
                <a16:creationId xmlns:a16="http://schemas.microsoft.com/office/drawing/2014/main" id="{5E934033-4FA6-4CEB-B07F-0E940257269D}"/>
              </a:ext>
            </a:extLst>
          </p:cNvPr>
          <p:cNvSpPr txBox="1"/>
          <p:nvPr/>
        </p:nvSpPr>
        <p:spPr>
          <a:xfrm>
            <a:off x="4453022" y="543064"/>
            <a:ext cx="3279086" cy="316499"/>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a:gradFill>
                  <a:gsLst>
                    <a:gs pos="1250">
                      <a:srgbClr val="353535"/>
                    </a:gs>
                    <a:gs pos="100000">
                      <a:srgbClr val="353535"/>
                    </a:gs>
                  </a:gsLst>
                  <a:lin ang="5400000" scaled="0"/>
                </a:gradFill>
              </a:rPr>
              <a:t>How can I increase </a:t>
            </a:r>
            <a:r>
              <a:rPr lang="en-US" sz="1468" b="1">
                <a:gradFill>
                  <a:gsLst>
                    <a:gs pos="1250">
                      <a:srgbClr val="353535"/>
                    </a:gs>
                    <a:gs pos="100000">
                      <a:srgbClr val="353535"/>
                    </a:gs>
                  </a:gsLst>
                  <a:lin ang="5400000" scaled="0"/>
                </a:gradFill>
              </a:rPr>
              <a:t>server</a:t>
            </a:r>
            <a:r>
              <a:rPr lang="en-US" sz="1468">
                <a:gradFill>
                  <a:gsLst>
                    <a:gs pos="1250">
                      <a:srgbClr val="353535"/>
                    </a:gs>
                    <a:gs pos="100000">
                      <a:srgbClr val="353535"/>
                    </a:gs>
                  </a:gsLst>
                  <a:lin ang="5400000" scaled="0"/>
                </a:gradFill>
              </a:rPr>
              <a:t> utilization?</a:t>
            </a:r>
          </a:p>
        </p:txBody>
      </p:sp>
      <p:sp>
        <p:nvSpPr>
          <p:cNvPr id="150" name="TextBox 149">
            <a:extLst>
              <a:ext uri="{FF2B5EF4-FFF2-40B4-BE49-F238E27FC236}">
                <a16:creationId xmlns:a16="http://schemas.microsoft.com/office/drawing/2014/main" id="{C0F85953-5B53-4A0F-B9A9-B5D0FAF01A29}"/>
              </a:ext>
            </a:extLst>
          </p:cNvPr>
          <p:cNvSpPr txBox="1"/>
          <p:nvPr/>
        </p:nvSpPr>
        <p:spPr>
          <a:xfrm>
            <a:off x="3298621" y="175898"/>
            <a:ext cx="5587887" cy="322945"/>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dirty="0"/>
              <a:t>What</a:t>
            </a:r>
            <a:r>
              <a:rPr lang="en-US" sz="1468" dirty="0">
                <a:gradFill>
                  <a:gsLst>
                    <a:gs pos="1250">
                      <a:srgbClr val="353535"/>
                    </a:gs>
                    <a:gs pos="100000">
                      <a:srgbClr val="353535"/>
                    </a:gs>
                  </a:gsLst>
                  <a:lin ang="5400000" scaled="0"/>
                </a:gradFill>
              </a:rPr>
              <a:t> is the right </a:t>
            </a:r>
            <a:r>
              <a:rPr lang="en-US" sz="1468" b="1" dirty="0">
                <a:gradFill>
                  <a:gsLst>
                    <a:gs pos="1250">
                      <a:srgbClr val="353535"/>
                    </a:gs>
                    <a:gs pos="100000">
                      <a:srgbClr val="353535"/>
                    </a:gs>
                  </a:gsLst>
                  <a:lin ang="5400000" scaled="0"/>
                </a:gradFill>
              </a:rPr>
              <a:t>size</a:t>
            </a:r>
            <a:r>
              <a:rPr lang="en-US" sz="1468" dirty="0">
                <a:gradFill>
                  <a:gsLst>
                    <a:gs pos="1250">
                      <a:srgbClr val="353535"/>
                    </a:gs>
                    <a:gs pos="100000">
                      <a:srgbClr val="353535"/>
                    </a:gs>
                  </a:gsLst>
                  <a:lin ang="5400000" scaled="0"/>
                </a:gradFill>
              </a:rPr>
              <a:t> of </a:t>
            </a:r>
            <a:r>
              <a:rPr lang="en-US" sz="1468" b="1" dirty="0">
                <a:gradFill>
                  <a:gsLst>
                    <a:gs pos="1250">
                      <a:srgbClr val="353535"/>
                    </a:gs>
                    <a:gs pos="100000">
                      <a:srgbClr val="353535"/>
                    </a:gs>
                  </a:gsLst>
                  <a:lin ang="5400000" scaled="0"/>
                </a:gradFill>
              </a:rPr>
              <a:t>servers</a:t>
            </a:r>
            <a:r>
              <a:rPr lang="en-US" sz="1468" dirty="0">
                <a:gradFill>
                  <a:gsLst>
                    <a:gs pos="1250">
                      <a:srgbClr val="353535"/>
                    </a:gs>
                    <a:gs pos="100000">
                      <a:srgbClr val="353535"/>
                    </a:gs>
                  </a:gsLst>
                  <a:lin ang="5400000" scaled="0"/>
                </a:gradFill>
              </a:rPr>
              <a:t> for my business needs?</a:t>
            </a:r>
          </a:p>
        </p:txBody>
      </p:sp>
      <p:sp>
        <p:nvSpPr>
          <p:cNvPr id="151" name="TextBox 150">
            <a:extLst>
              <a:ext uri="{FF2B5EF4-FFF2-40B4-BE49-F238E27FC236}">
                <a16:creationId xmlns:a16="http://schemas.microsoft.com/office/drawing/2014/main" id="{8B8E1811-0910-4BE6-A34C-1EB6C3763202}"/>
              </a:ext>
            </a:extLst>
          </p:cNvPr>
          <p:cNvSpPr txBox="1"/>
          <p:nvPr/>
        </p:nvSpPr>
        <p:spPr>
          <a:xfrm>
            <a:off x="4968325" y="1277398"/>
            <a:ext cx="2248480" cy="316499"/>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a:gradFill>
                  <a:gsLst>
                    <a:gs pos="1250">
                      <a:srgbClr val="353535"/>
                    </a:gs>
                    <a:gs pos="100000">
                      <a:srgbClr val="353535"/>
                    </a:gs>
                  </a:gsLst>
                  <a:lin ang="5400000" scaled="0"/>
                </a:gradFill>
              </a:rPr>
              <a:t>How can I </a:t>
            </a:r>
            <a:r>
              <a:rPr lang="en-US" sz="1468" b="1">
                <a:gradFill>
                  <a:gsLst>
                    <a:gs pos="1250">
                      <a:srgbClr val="353535"/>
                    </a:gs>
                    <a:gs pos="100000">
                      <a:srgbClr val="353535"/>
                    </a:gs>
                  </a:gsLst>
                  <a:lin ang="5400000" scaled="0"/>
                </a:gradFill>
              </a:rPr>
              <a:t>scale</a:t>
            </a:r>
            <a:r>
              <a:rPr lang="en-US" sz="1468">
                <a:gradFill>
                  <a:gsLst>
                    <a:gs pos="1250">
                      <a:srgbClr val="353535"/>
                    </a:gs>
                    <a:gs pos="100000">
                      <a:srgbClr val="353535"/>
                    </a:gs>
                  </a:gsLst>
                  <a:lin ang="5400000" scaled="0"/>
                </a:gradFill>
              </a:rPr>
              <a:t> my app?</a:t>
            </a:r>
          </a:p>
        </p:txBody>
      </p:sp>
      <p:sp>
        <p:nvSpPr>
          <p:cNvPr id="152" name="TextBox 151">
            <a:extLst>
              <a:ext uri="{FF2B5EF4-FFF2-40B4-BE49-F238E27FC236}">
                <a16:creationId xmlns:a16="http://schemas.microsoft.com/office/drawing/2014/main" id="{8FF408DB-43B6-43F3-B511-0A64F4F8D39F}"/>
              </a:ext>
            </a:extLst>
          </p:cNvPr>
          <p:cNvSpPr txBox="1"/>
          <p:nvPr/>
        </p:nvSpPr>
        <p:spPr>
          <a:xfrm>
            <a:off x="7586850" y="3548524"/>
            <a:ext cx="2482485" cy="322945"/>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895870">
              <a:defRPr/>
            </a:pPr>
            <a:r>
              <a:rPr lang="en-US" sz="1468" b="1">
                <a:gradFill>
                  <a:gsLst>
                    <a:gs pos="1250">
                      <a:srgbClr val="353535"/>
                    </a:gs>
                    <a:gs pos="100000">
                      <a:srgbClr val="353535"/>
                    </a:gs>
                  </a:gsLst>
                  <a:lin ang="5400000" scaled="0"/>
                </a:gradFill>
              </a:rPr>
              <a:t>Which OS </a:t>
            </a:r>
            <a:r>
              <a:rPr lang="en-US" sz="1468">
                <a:gradFill>
                  <a:gsLst>
                    <a:gs pos="1250">
                      <a:srgbClr val="353535"/>
                    </a:gs>
                    <a:gs pos="100000">
                      <a:srgbClr val="353535"/>
                    </a:gs>
                  </a:gsLst>
                  <a:lin ang="5400000" scaled="0"/>
                </a:gradFill>
              </a:rPr>
              <a:t>should I use?</a:t>
            </a:r>
          </a:p>
        </p:txBody>
      </p:sp>
      <p:sp>
        <p:nvSpPr>
          <p:cNvPr id="153" name="TextBox 152">
            <a:extLst>
              <a:ext uri="{FF2B5EF4-FFF2-40B4-BE49-F238E27FC236}">
                <a16:creationId xmlns:a16="http://schemas.microsoft.com/office/drawing/2014/main" id="{C7C964EC-E014-40C1-944C-FCECAE824ECF}"/>
              </a:ext>
            </a:extLst>
          </p:cNvPr>
          <p:cNvSpPr txBox="1"/>
          <p:nvPr/>
        </p:nvSpPr>
        <p:spPr>
          <a:xfrm>
            <a:off x="6405067" y="3159796"/>
            <a:ext cx="4846049" cy="322945"/>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895870">
              <a:defRPr/>
            </a:pPr>
            <a:r>
              <a:rPr lang="en-US" sz="1468">
                <a:gradFill>
                  <a:gsLst>
                    <a:gs pos="1250">
                      <a:srgbClr val="353535"/>
                    </a:gs>
                    <a:gs pos="100000">
                      <a:srgbClr val="353535"/>
                    </a:gs>
                  </a:gsLst>
                  <a:lin ang="5400000" scaled="0"/>
                </a:gradFill>
              </a:rPr>
              <a:t>How do I </a:t>
            </a:r>
            <a:r>
              <a:rPr lang="en-US" sz="1468" b="1">
                <a:gradFill>
                  <a:gsLst>
                    <a:gs pos="1250">
                      <a:srgbClr val="353535"/>
                    </a:gs>
                    <a:gs pos="100000">
                      <a:srgbClr val="353535"/>
                    </a:gs>
                  </a:gsLst>
                  <a:lin ang="5400000" scaled="0"/>
                </a:gradFill>
              </a:rPr>
              <a:t>deploy</a:t>
            </a:r>
            <a:r>
              <a:rPr lang="en-US" sz="1468">
                <a:gradFill>
                  <a:gsLst>
                    <a:gs pos="1250">
                      <a:srgbClr val="353535"/>
                    </a:gs>
                    <a:gs pos="100000">
                      <a:srgbClr val="353535"/>
                    </a:gs>
                  </a:gsLst>
                  <a:lin ang="5400000" scaled="0"/>
                </a:gradFill>
              </a:rPr>
              <a:t> new </a:t>
            </a:r>
            <a:r>
              <a:rPr lang="en-US" sz="1468" b="1">
                <a:gradFill>
                  <a:gsLst>
                    <a:gs pos="1250">
                      <a:srgbClr val="353535"/>
                    </a:gs>
                    <a:gs pos="100000">
                      <a:srgbClr val="353535"/>
                    </a:gs>
                  </a:gsLst>
                  <a:lin ang="5400000" scaled="0"/>
                </a:gradFill>
              </a:rPr>
              <a:t>code</a:t>
            </a:r>
            <a:r>
              <a:rPr lang="en-US" sz="1468">
                <a:gradFill>
                  <a:gsLst>
                    <a:gs pos="1250">
                      <a:srgbClr val="353535"/>
                    </a:gs>
                    <a:gs pos="100000">
                      <a:srgbClr val="353535"/>
                    </a:gs>
                  </a:gsLst>
                  <a:lin ang="5400000" scaled="0"/>
                </a:gradFill>
              </a:rPr>
              <a:t> to my </a:t>
            </a:r>
            <a:r>
              <a:rPr lang="en-US" sz="1468" b="1">
                <a:gradFill>
                  <a:gsLst>
                    <a:gs pos="1250">
                      <a:srgbClr val="353535"/>
                    </a:gs>
                    <a:gs pos="100000">
                      <a:srgbClr val="353535"/>
                    </a:gs>
                  </a:gsLst>
                  <a:lin ang="5400000" scaled="0"/>
                </a:gradFill>
              </a:rPr>
              <a:t>server</a:t>
            </a:r>
            <a:r>
              <a:rPr lang="en-US" sz="1468">
                <a:gradFill>
                  <a:gsLst>
                    <a:gs pos="1250">
                      <a:srgbClr val="353535"/>
                    </a:gs>
                    <a:gs pos="100000">
                      <a:srgbClr val="353535"/>
                    </a:gs>
                  </a:gsLst>
                  <a:lin ang="5400000" scaled="0"/>
                </a:gradFill>
              </a:rPr>
              <a:t>?</a:t>
            </a:r>
          </a:p>
        </p:txBody>
      </p:sp>
      <p:sp>
        <p:nvSpPr>
          <p:cNvPr id="154" name="TextBox 153">
            <a:extLst>
              <a:ext uri="{FF2B5EF4-FFF2-40B4-BE49-F238E27FC236}">
                <a16:creationId xmlns:a16="http://schemas.microsoft.com/office/drawing/2014/main" id="{B1C8ECD1-61F6-4199-A0A4-56815FE45991}"/>
              </a:ext>
            </a:extLst>
          </p:cNvPr>
          <p:cNvSpPr txBox="1"/>
          <p:nvPr/>
        </p:nvSpPr>
        <p:spPr>
          <a:xfrm>
            <a:off x="6781260" y="3937253"/>
            <a:ext cx="4093663" cy="322945"/>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895870">
              <a:defRPr/>
            </a:pPr>
            <a:r>
              <a:rPr lang="en-US" sz="1468">
                <a:gradFill>
                  <a:gsLst>
                    <a:gs pos="1250">
                      <a:srgbClr val="353535"/>
                    </a:gs>
                    <a:gs pos="100000">
                      <a:srgbClr val="353535"/>
                    </a:gs>
                  </a:gsLst>
                  <a:lin ang="5400000" scaled="0"/>
                </a:gradFill>
              </a:rPr>
              <a:t>Who </a:t>
            </a:r>
            <a:r>
              <a:rPr lang="en-US" sz="1468" b="1">
                <a:gradFill>
                  <a:gsLst>
                    <a:gs pos="1250">
                      <a:srgbClr val="353535"/>
                    </a:gs>
                    <a:gs pos="100000">
                      <a:srgbClr val="353535"/>
                    </a:gs>
                  </a:gsLst>
                  <a:lin ang="5400000" scaled="0"/>
                </a:gradFill>
              </a:rPr>
              <a:t>monitors</a:t>
            </a:r>
            <a:r>
              <a:rPr lang="en-US" sz="1468">
                <a:gradFill>
                  <a:gsLst>
                    <a:gs pos="1250">
                      <a:srgbClr val="353535"/>
                    </a:gs>
                    <a:gs pos="100000">
                      <a:srgbClr val="353535"/>
                    </a:gs>
                  </a:gsLst>
                  <a:lin ang="5400000" scaled="0"/>
                </a:gradFill>
              </a:rPr>
              <a:t> my App?</a:t>
            </a:r>
          </a:p>
        </p:txBody>
      </p:sp>
      <p:grpSp>
        <p:nvGrpSpPr>
          <p:cNvPr id="155" name="Group 154">
            <a:extLst>
              <a:ext uri="{FF2B5EF4-FFF2-40B4-BE49-F238E27FC236}">
                <a16:creationId xmlns:a16="http://schemas.microsoft.com/office/drawing/2014/main" id="{0B1354B0-D4DF-4AA5-AA8A-878EFCABCE5B}"/>
              </a:ext>
            </a:extLst>
          </p:cNvPr>
          <p:cNvGrpSpPr/>
          <p:nvPr/>
        </p:nvGrpSpPr>
        <p:grpSpPr>
          <a:xfrm>
            <a:off x="5439028" y="4120890"/>
            <a:ext cx="1313945" cy="1313945"/>
            <a:chOff x="5547902" y="4202399"/>
            <a:chExt cx="1340672" cy="1340672"/>
          </a:xfrm>
        </p:grpSpPr>
        <p:sp>
          <p:nvSpPr>
            <p:cNvPr id="156" name="Oval 155">
              <a:extLst>
                <a:ext uri="{FF2B5EF4-FFF2-40B4-BE49-F238E27FC236}">
                  <a16:creationId xmlns:a16="http://schemas.microsoft.com/office/drawing/2014/main" id="{F3D4FFE9-AD0F-4BE8-B127-6B58FF2F9CCB}"/>
                </a:ext>
              </a:extLst>
            </p:cNvPr>
            <p:cNvSpPr/>
            <p:nvPr/>
          </p:nvSpPr>
          <p:spPr bwMode="auto">
            <a:xfrm>
              <a:off x="5547902" y="4202399"/>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57" name="Group 156">
              <a:extLst>
                <a:ext uri="{FF2B5EF4-FFF2-40B4-BE49-F238E27FC236}">
                  <a16:creationId xmlns:a16="http://schemas.microsoft.com/office/drawing/2014/main" id="{7F640996-FA02-4963-AFCC-76C8F9FF2200}"/>
                </a:ext>
              </a:extLst>
            </p:cNvPr>
            <p:cNvGrpSpPr/>
            <p:nvPr/>
          </p:nvGrpSpPr>
          <p:grpSpPr>
            <a:xfrm>
              <a:off x="5882043" y="4461171"/>
              <a:ext cx="744667" cy="794664"/>
              <a:chOff x="2084593" y="2157479"/>
              <a:chExt cx="958326" cy="1022668"/>
            </a:xfrm>
          </p:grpSpPr>
          <p:grpSp>
            <p:nvGrpSpPr>
              <p:cNvPr id="158" name="Group 4">
                <a:extLst>
                  <a:ext uri="{FF2B5EF4-FFF2-40B4-BE49-F238E27FC236}">
                    <a16:creationId xmlns:a16="http://schemas.microsoft.com/office/drawing/2014/main" id="{421B0FDB-BBF9-439B-9DE9-F60472F0BE17}"/>
                  </a:ext>
                </a:extLst>
              </p:cNvPr>
              <p:cNvGrpSpPr>
                <a:grpSpLocks noChangeAspect="1"/>
              </p:cNvGrpSpPr>
              <p:nvPr/>
            </p:nvGrpSpPr>
            <p:grpSpPr bwMode="auto">
              <a:xfrm>
                <a:off x="2084593" y="2157479"/>
                <a:ext cx="475727" cy="1022668"/>
                <a:chOff x="7" y="12"/>
                <a:chExt cx="167" cy="359"/>
              </a:xfrm>
            </p:grpSpPr>
            <p:sp>
              <p:nvSpPr>
                <p:cNvPr id="166" name="Rectangle 5">
                  <a:extLst>
                    <a:ext uri="{FF2B5EF4-FFF2-40B4-BE49-F238E27FC236}">
                      <a16:creationId xmlns:a16="http://schemas.microsoft.com/office/drawing/2014/main" id="{D523CB19-43A9-4878-AD73-2F2665BE7116}"/>
                    </a:ext>
                  </a:extLst>
                </p:cNvPr>
                <p:cNvSpPr>
                  <a:spLocks noChangeArrowheads="1"/>
                </p:cNvSpPr>
                <p:nvPr/>
              </p:nvSpPr>
              <p:spPr bwMode="auto">
                <a:xfrm>
                  <a:off x="7" y="45"/>
                  <a:ext cx="167" cy="32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7" name="Freeform 6">
                  <a:extLst>
                    <a:ext uri="{FF2B5EF4-FFF2-40B4-BE49-F238E27FC236}">
                      <a16:creationId xmlns:a16="http://schemas.microsoft.com/office/drawing/2014/main" id="{517C05B1-2470-47F4-8CA1-474A44D76531}"/>
                    </a:ext>
                  </a:extLst>
                </p:cNvPr>
                <p:cNvSpPr>
                  <a:spLocks/>
                </p:cNvSpPr>
                <p:nvPr/>
              </p:nvSpPr>
              <p:spPr bwMode="auto">
                <a:xfrm>
                  <a:off x="69" y="312"/>
                  <a:ext cx="43" cy="59"/>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8" name="Rectangle 7">
                  <a:extLst>
                    <a:ext uri="{FF2B5EF4-FFF2-40B4-BE49-F238E27FC236}">
                      <a16:creationId xmlns:a16="http://schemas.microsoft.com/office/drawing/2014/main" id="{B3DF8D36-2CB5-4579-92A4-B1D725DCC07D}"/>
                    </a:ext>
                  </a:extLst>
                </p:cNvPr>
                <p:cNvSpPr>
                  <a:spLocks noChangeArrowheads="1"/>
                </p:cNvSpPr>
                <p:nvPr/>
              </p:nvSpPr>
              <p:spPr bwMode="auto">
                <a:xfrm>
                  <a:off x="42" y="232"/>
                  <a:ext cx="25"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9" name="Rectangle 8">
                  <a:extLst>
                    <a:ext uri="{FF2B5EF4-FFF2-40B4-BE49-F238E27FC236}">
                      <a16:creationId xmlns:a16="http://schemas.microsoft.com/office/drawing/2014/main" id="{BF17BBCE-8C9C-4283-B05C-725C159A2261}"/>
                    </a:ext>
                  </a:extLst>
                </p:cNvPr>
                <p:cNvSpPr>
                  <a:spLocks noChangeArrowheads="1"/>
                </p:cNvSpPr>
                <p:nvPr/>
              </p:nvSpPr>
              <p:spPr bwMode="auto">
                <a:xfrm>
                  <a:off x="114" y="232"/>
                  <a:ext cx="26"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0" name="Rectangle 9">
                  <a:extLst>
                    <a:ext uri="{FF2B5EF4-FFF2-40B4-BE49-F238E27FC236}">
                      <a16:creationId xmlns:a16="http://schemas.microsoft.com/office/drawing/2014/main" id="{E83CD25C-461C-4ADB-8005-5580E886866C}"/>
                    </a:ext>
                  </a:extLst>
                </p:cNvPr>
                <p:cNvSpPr>
                  <a:spLocks noChangeArrowheads="1"/>
                </p:cNvSpPr>
                <p:nvPr/>
              </p:nvSpPr>
              <p:spPr bwMode="auto">
                <a:xfrm>
                  <a:off x="42" y="164"/>
                  <a:ext cx="25"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1" name="Rectangle 10">
                  <a:extLst>
                    <a:ext uri="{FF2B5EF4-FFF2-40B4-BE49-F238E27FC236}">
                      <a16:creationId xmlns:a16="http://schemas.microsoft.com/office/drawing/2014/main" id="{AC86172E-6DA6-47CC-99DF-F7026BD27047}"/>
                    </a:ext>
                  </a:extLst>
                </p:cNvPr>
                <p:cNvSpPr>
                  <a:spLocks noChangeArrowheads="1"/>
                </p:cNvSpPr>
                <p:nvPr/>
              </p:nvSpPr>
              <p:spPr bwMode="auto">
                <a:xfrm>
                  <a:off x="114" y="164"/>
                  <a:ext cx="26"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2" name="Rectangle 11">
                  <a:extLst>
                    <a:ext uri="{FF2B5EF4-FFF2-40B4-BE49-F238E27FC236}">
                      <a16:creationId xmlns:a16="http://schemas.microsoft.com/office/drawing/2014/main" id="{0A4B2234-1B67-46BE-83B9-E0910C443A36}"/>
                    </a:ext>
                  </a:extLst>
                </p:cNvPr>
                <p:cNvSpPr>
                  <a:spLocks noChangeArrowheads="1"/>
                </p:cNvSpPr>
                <p:nvPr/>
              </p:nvSpPr>
              <p:spPr bwMode="auto">
                <a:xfrm>
                  <a:off x="42" y="98"/>
                  <a:ext cx="25" cy="24"/>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3" name="Rectangle 12">
                  <a:extLst>
                    <a:ext uri="{FF2B5EF4-FFF2-40B4-BE49-F238E27FC236}">
                      <a16:creationId xmlns:a16="http://schemas.microsoft.com/office/drawing/2014/main" id="{5E458580-80A1-427A-88CD-6E8F282CFF33}"/>
                    </a:ext>
                  </a:extLst>
                </p:cNvPr>
                <p:cNvSpPr>
                  <a:spLocks noChangeArrowheads="1"/>
                </p:cNvSpPr>
                <p:nvPr/>
              </p:nvSpPr>
              <p:spPr bwMode="auto">
                <a:xfrm>
                  <a:off x="114" y="98"/>
                  <a:ext cx="26" cy="24"/>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4" name="Rectangle 13">
                  <a:extLst>
                    <a:ext uri="{FF2B5EF4-FFF2-40B4-BE49-F238E27FC236}">
                      <a16:creationId xmlns:a16="http://schemas.microsoft.com/office/drawing/2014/main" id="{0FB5E1C3-A45E-4C3B-AE12-9FDD344AA6EA}"/>
                    </a:ext>
                  </a:extLst>
                </p:cNvPr>
                <p:cNvSpPr>
                  <a:spLocks noChangeArrowheads="1"/>
                </p:cNvSpPr>
                <p:nvPr/>
              </p:nvSpPr>
              <p:spPr bwMode="auto">
                <a:xfrm>
                  <a:off x="31" y="12"/>
                  <a:ext cx="47" cy="33"/>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59" name="Group 158">
                <a:extLst>
                  <a:ext uri="{FF2B5EF4-FFF2-40B4-BE49-F238E27FC236}">
                    <a16:creationId xmlns:a16="http://schemas.microsoft.com/office/drawing/2014/main" id="{426CE35E-934D-4FE3-9A5A-A10941E90CC9}"/>
                  </a:ext>
                </a:extLst>
              </p:cNvPr>
              <p:cNvGrpSpPr/>
              <p:nvPr/>
            </p:nvGrpSpPr>
            <p:grpSpPr>
              <a:xfrm>
                <a:off x="2561534" y="2758439"/>
                <a:ext cx="475727" cy="421466"/>
                <a:chOff x="2779974" y="2727959"/>
                <a:chExt cx="475727" cy="421466"/>
              </a:xfrm>
            </p:grpSpPr>
            <p:sp>
              <p:nvSpPr>
                <p:cNvPr id="161" name="Rectangle 5">
                  <a:extLst>
                    <a:ext uri="{FF2B5EF4-FFF2-40B4-BE49-F238E27FC236}">
                      <a16:creationId xmlns:a16="http://schemas.microsoft.com/office/drawing/2014/main" id="{391D9726-C10E-4408-B364-9018948AEACD}"/>
                    </a:ext>
                  </a:extLst>
                </p:cNvPr>
                <p:cNvSpPr>
                  <a:spLocks noChangeArrowheads="1"/>
                </p:cNvSpPr>
                <p:nvPr/>
              </p:nvSpPr>
              <p:spPr bwMode="auto">
                <a:xfrm>
                  <a:off x="2779974" y="2727959"/>
                  <a:ext cx="475727" cy="42146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2" name="Freeform 6">
                  <a:extLst>
                    <a:ext uri="{FF2B5EF4-FFF2-40B4-BE49-F238E27FC236}">
                      <a16:creationId xmlns:a16="http://schemas.microsoft.com/office/drawing/2014/main" id="{EE6B4B5C-23B0-4DB1-AC2B-0224496CF77D}"/>
                    </a:ext>
                  </a:extLst>
                </p:cNvPr>
                <p:cNvSpPr>
                  <a:spLocks/>
                </p:cNvSpPr>
                <p:nvPr/>
              </p:nvSpPr>
              <p:spPr bwMode="auto">
                <a:xfrm>
                  <a:off x="3058191" y="2981354"/>
                  <a:ext cx="122493" cy="168071"/>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3" name="Rectangle 7">
                  <a:extLst>
                    <a:ext uri="{FF2B5EF4-FFF2-40B4-BE49-F238E27FC236}">
                      <a16:creationId xmlns:a16="http://schemas.microsoft.com/office/drawing/2014/main" id="{34449B9C-34D1-4195-845B-9C8A9FBFA10D}"/>
                    </a:ext>
                  </a:extLst>
                </p:cNvPr>
                <p:cNvSpPr>
                  <a:spLocks noChangeArrowheads="1"/>
                </p:cNvSpPr>
                <p:nvPr/>
              </p:nvSpPr>
              <p:spPr bwMode="auto">
                <a:xfrm>
                  <a:off x="2879677" y="2829662"/>
                  <a:ext cx="71217"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4" name="Rectangle 8">
                  <a:extLst>
                    <a:ext uri="{FF2B5EF4-FFF2-40B4-BE49-F238E27FC236}">
                      <a16:creationId xmlns:a16="http://schemas.microsoft.com/office/drawing/2014/main" id="{C9E112B0-F388-434F-A175-797D4C3DB0D8}"/>
                    </a:ext>
                  </a:extLst>
                </p:cNvPr>
                <p:cNvSpPr>
                  <a:spLocks noChangeArrowheads="1"/>
                </p:cNvSpPr>
                <p:nvPr/>
              </p:nvSpPr>
              <p:spPr bwMode="auto">
                <a:xfrm>
                  <a:off x="3084781" y="2829662"/>
                  <a:ext cx="74065"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5" name="Rectangle 9">
                  <a:extLst>
                    <a:ext uri="{FF2B5EF4-FFF2-40B4-BE49-F238E27FC236}">
                      <a16:creationId xmlns:a16="http://schemas.microsoft.com/office/drawing/2014/main" id="{689BF551-AA5E-4AFA-8774-43D3C4438B61}"/>
                    </a:ext>
                  </a:extLst>
                </p:cNvPr>
                <p:cNvSpPr>
                  <a:spLocks noChangeArrowheads="1"/>
                </p:cNvSpPr>
                <p:nvPr/>
              </p:nvSpPr>
              <p:spPr bwMode="auto">
                <a:xfrm>
                  <a:off x="2879677" y="3004253"/>
                  <a:ext cx="71217"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sp>
            <p:nvSpPr>
              <p:cNvPr id="160" name="Isosceles Triangle 159">
                <a:extLst>
                  <a:ext uri="{FF2B5EF4-FFF2-40B4-BE49-F238E27FC236}">
                    <a16:creationId xmlns:a16="http://schemas.microsoft.com/office/drawing/2014/main" id="{A77F3200-4D0B-459D-9F18-8EF974E23490}"/>
                  </a:ext>
                </a:extLst>
              </p:cNvPr>
              <p:cNvSpPr/>
              <p:nvPr/>
            </p:nvSpPr>
            <p:spPr bwMode="auto">
              <a:xfrm>
                <a:off x="2560320" y="2537142"/>
                <a:ext cx="482599" cy="221297"/>
              </a:xfrm>
              <a:prstGeom prst="triangle">
                <a:avLst>
                  <a:gd name="adj" fmla="val 0"/>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err="1">
                  <a:solidFill>
                    <a:srgbClr val="353535"/>
                  </a:solidFill>
                  <a:latin typeface="Segoe UI Semilight"/>
                </a:endParaRPr>
              </a:p>
            </p:txBody>
          </p:sp>
        </p:grpSp>
      </p:grpSp>
      <p:grpSp>
        <p:nvGrpSpPr>
          <p:cNvPr id="175" name="Group 174">
            <a:extLst>
              <a:ext uri="{FF2B5EF4-FFF2-40B4-BE49-F238E27FC236}">
                <a16:creationId xmlns:a16="http://schemas.microsoft.com/office/drawing/2014/main" id="{7C0EBAA9-C068-4822-906A-695BBB847FDB}"/>
              </a:ext>
            </a:extLst>
          </p:cNvPr>
          <p:cNvGrpSpPr/>
          <p:nvPr/>
        </p:nvGrpSpPr>
        <p:grpSpPr>
          <a:xfrm>
            <a:off x="5439028" y="1689399"/>
            <a:ext cx="1313945" cy="1313945"/>
            <a:chOff x="5547902" y="2127586"/>
            <a:chExt cx="1340672" cy="1340672"/>
          </a:xfrm>
        </p:grpSpPr>
        <p:sp>
          <p:nvSpPr>
            <p:cNvPr id="176" name="Oval 175">
              <a:extLst>
                <a:ext uri="{FF2B5EF4-FFF2-40B4-BE49-F238E27FC236}">
                  <a16:creationId xmlns:a16="http://schemas.microsoft.com/office/drawing/2014/main" id="{18BEF007-618F-4863-9EC5-C14453B59708}"/>
                </a:ext>
              </a:extLst>
            </p:cNvPr>
            <p:cNvSpPr/>
            <p:nvPr/>
          </p:nvSpPr>
          <p:spPr bwMode="auto">
            <a:xfrm>
              <a:off x="554790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77" name="Group 16">
              <a:extLst>
                <a:ext uri="{FF2B5EF4-FFF2-40B4-BE49-F238E27FC236}">
                  <a16:creationId xmlns:a16="http://schemas.microsoft.com/office/drawing/2014/main" id="{1673FA0A-CCB3-4E02-97FA-6F0F6F24FA3E}"/>
                </a:ext>
              </a:extLst>
            </p:cNvPr>
            <p:cNvGrpSpPr>
              <a:grpSpLocks noChangeAspect="1"/>
            </p:cNvGrpSpPr>
            <p:nvPr/>
          </p:nvGrpSpPr>
          <p:grpSpPr bwMode="auto">
            <a:xfrm>
              <a:off x="5824049" y="2333627"/>
              <a:ext cx="770389" cy="891106"/>
              <a:chOff x="13" y="7"/>
              <a:chExt cx="351" cy="406"/>
            </a:xfrm>
          </p:grpSpPr>
          <p:sp>
            <p:nvSpPr>
              <p:cNvPr id="178" name="Freeform 17">
                <a:extLst>
                  <a:ext uri="{FF2B5EF4-FFF2-40B4-BE49-F238E27FC236}">
                    <a16:creationId xmlns:a16="http://schemas.microsoft.com/office/drawing/2014/main" id="{D2EECDBE-BF0A-4EA6-8603-084AD055EA78}"/>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79" name="Freeform 18">
                <a:extLst>
                  <a:ext uri="{FF2B5EF4-FFF2-40B4-BE49-F238E27FC236}">
                    <a16:creationId xmlns:a16="http://schemas.microsoft.com/office/drawing/2014/main" id="{0E080E3F-2DFF-47C6-AC94-CA9FAFCAEC7C}"/>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0" name="Line 19">
                <a:extLst>
                  <a:ext uri="{FF2B5EF4-FFF2-40B4-BE49-F238E27FC236}">
                    <a16:creationId xmlns:a16="http://schemas.microsoft.com/office/drawing/2014/main" id="{4B980296-D320-461B-9631-BB7F02986A17}"/>
                  </a:ext>
                </a:extLst>
              </p:cNvPr>
              <p:cNvSpPr>
                <a:spLocks noChangeShapeType="1"/>
              </p:cNvSpPr>
              <p:nvPr/>
            </p:nvSpPr>
            <p:spPr bwMode="auto">
              <a:xfrm>
                <a:off x="288" y="282"/>
                <a:ext cx="0" cy="93"/>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1" name="Freeform 20">
                <a:extLst>
                  <a:ext uri="{FF2B5EF4-FFF2-40B4-BE49-F238E27FC236}">
                    <a16:creationId xmlns:a16="http://schemas.microsoft.com/office/drawing/2014/main" id="{9BEA336B-D380-4A16-B54C-40299E2E63CC}"/>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2" name="Freeform 21">
                <a:extLst>
                  <a:ext uri="{FF2B5EF4-FFF2-40B4-BE49-F238E27FC236}">
                    <a16:creationId xmlns:a16="http://schemas.microsoft.com/office/drawing/2014/main" id="{8E828F03-26BA-4C60-A397-CD8D5915D367}"/>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3" name="Line 22">
                <a:extLst>
                  <a:ext uri="{FF2B5EF4-FFF2-40B4-BE49-F238E27FC236}">
                    <a16:creationId xmlns:a16="http://schemas.microsoft.com/office/drawing/2014/main" id="{7B4BDB71-83E8-497A-8EEC-8B4B76546537}"/>
                  </a:ext>
                </a:extLst>
              </p:cNvPr>
              <p:cNvSpPr>
                <a:spLocks noChangeShapeType="1"/>
              </p:cNvSpPr>
              <p:nvPr/>
            </p:nvSpPr>
            <p:spPr bwMode="auto">
              <a:xfrm>
                <a:off x="89" y="282"/>
                <a:ext cx="0" cy="93"/>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4" name="Freeform 23">
                <a:extLst>
                  <a:ext uri="{FF2B5EF4-FFF2-40B4-BE49-F238E27FC236}">
                    <a16:creationId xmlns:a16="http://schemas.microsoft.com/office/drawing/2014/main" id="{272D0024-3180-40E0-89B1-6172E3A42BFA}"/>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5" name="Freeform 24">
                <a:extLst>
                  <a:ext uri="{FF2B5EF4-FFF2-40B4-BE49-F238E27FC236}">
                    <a16:creationId xmlns:a16="http://schemas.microsoft.com/office/drawing/2014/main" id="{0422B94B-FC1D-40DF-A7FA-F7EB3BF7D9E1}"/>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6" name="Freeform 25">
                <a:extLst>
                  <a:ext uri="{FF2B5EF4-FFF2-40B4-BE49-F238E27FC236}">
                    <a16:creationId xmlns:a16="http://schemas.microsoft.com/office/drawing/2014/main" id="{C79953D4-2DA2-4392-A251-BDD1A63B36EE}"/>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7" name="Line 26">
                <a:extLst>
                  <a:ext uri="{FF2B5EF4-FFF2-40B4-BE49-F238E27FC236}">
                    <a16:creationId xmlns:a16="http://schemas.microsoft.com/office/drawing/2014/main" id="{70EF93E8-1867-4B47-B2DA-9205E9217E01}"/>
                  </a:ext>
                </a:extLst>
              </p:cNvPr>
              <p:cNvSpPr>
                <a:spLocks noChangeShapeType="1"/>
              </p:cNvSpPr>
              <p:nvPr/>
            </p:nvSpPr>
            <p:spPr bwMode="auto">
              <a:xfrm>
                <a:off x="189" y="96"/>
                <a:ext cx="0" cy="87"/>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8" name="Freeform 27">
                <a:extLst>
                  <a:ext uri="{FF2B5EF4-FFF2-40B4-BE49-F238E27FC236}">
                    <a16:creationId xmlns:a16="http://schemas.microsoft.com/office/drawing/2014/main" id="{B4144D8F-8042-41E7-ADF4-A3660C86B23D}"/>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9" name="Freeform 28">
                <a:extLst>
                  <a:ext uri="{FF2B5EF4-FFF2-40B4-BE49-F238E27FC236}">
                    <a16:creationId xmlns:a16="http://schemas.microsoft.com/office/drawing/2014/main" id="{7E5840F9-C411-4952-B4AF-F0ED8B48227F}"/>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grpSp>
      </p:grpSp>
      <p:grpSp>
        <p:nvGrpSpPr>
          <p:cNvPr id="190" name="Group 189">
            <a:extLst>
              <a:ext uri="{FF2B5EF4-FFF2-40B4-BE49-F238E27FC236}">
                <a16:creationId xmlns:a16="http://schemas.microsoft.com/office/drawing/2014/main" id="{1CD5BCC7-C85B-44FB-A2B5-8B03B10A4F47}"/>
              </a:ext>
            </a:extLst>
          </p:cNvPr>
          <p:cNvGrpSpPr/>
          <p:nvPr/>
        </p:nvGrpSpPr>
        <p:grpSpPr>
          <a:xfrm>
            <a:off x="2721554" y="1689399"/>
            <a:ext cx="1313945" cy="1313945"/>
            <a:chOff x="2775150" y="2127586"/>
            <a:chExt cx="1340672" cy="1340672"/>
          </a:xfrm>
        </p:grpSpPr>
        <p:sp>
          <p:nvSpPr>
            <p:cNvPr id="191" name="Oval 190">
              <a:extLst>
                <a:ext uri="{FF2B5EF4-FFF2-40B4-BE49-F238E27FC236}">
                  <a16:creationId xmlns:a16="http://schemas.microsoft.com/office/drawing/2014/main" id="{90203890-B46B-466A-A2E8-25ECAABE3663}"/>
                </a:ext>
              </a:extLst>
            </p:cNvPr>
            <p:cNvSpPr/>
            <p:nvPr/>
          </p:nvSpPr>
          <p:spPr bwMode="auto">
            <a:xfrm>
              <a:off x="2775150"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2" name="Freeform 5">
              <a:extLst>
                <a:ext uri="{FF2B5EF4-FFF2-40B4-BE49-F238E27FC236}">
                  <a16:creationId xmlns:a16="http://schemas.microsoft.com/office/drawing/2014/main" id="{86B04566-A37E-4DF8-8054-4586B15CEC8D}"/>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38100">
              <a:solidFill>
                <a:srgbClr val="EAEAEA"/>
              </a:solidFill>
              <a:miter lim="800000"/>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93" name="Group 192">
            <a:extLst>
              <a:ext uri="{FF2B5EF4-FFF2-40B4-BE49-F238E27FC236}">
                <a16:creationId xmlns:a16="http://schemas.microsoft.com/office/drawing/2014/main" id="{B42BAE1F-97B2-4117-A536-18FA657F389D}"/>
              </a:ext>
            </a:extLst>
          </p:cNvPr>
          <p:cNvGrpSpPr/>
          <p:nvPr/>
        </p:nvGrpSpPr>
        <p:grpSpPr>
          <a:xfrm>
            <a:off x="8156502" y="1689399"/>
            <a:ext cx="1313945" cy="1313945"/>
            <a:chOff x="8320652" y="2127586"/>
            <a:chExt cx="1340672" cy="1340672"/>
          </a:xfrm>
        </p:grpSpPr>
        <p:sp>
          <p:nvSpPr>
            <p:cNvPr id="194" name="Oval 193">
              <a:extLst>
                <a:ext uri="{FF2B5EF4-FFF2-40B4-BE49-F238E27FC236}">
                  <a16:creationId xmlns:a16="http://schemas.microsoft.com/office/drawing/2014/main" id="{9BE4F214-8E80-45A6-B3A4-30AA1670A0A2}"/>
                </a:ext>
              </a:extLst>
            </p:cNvPr>
            <p:cNvSpPr/>
            <p:nvPr/>
          </p:nvSpPr>
          <p:spPr bwMode="auto">
            <a:xfrm>
              <a:off x="832065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95" name="Group 8">
              <a:extLst>
                <a:ext uri="{FF2B5EF4-FFF2-40B4-BE49-F238E27FC236}">
                  <a16:creationId xmlns:a16="http://schemas.microsoft.com/office/drawing/2014/main" id="{83005A0C-3AB3-412F-BAD6-DF5D7FF1A02B}"/>
                </a:ext>
              </a:extLst>
            </p:cNvPr>
            <p:cNvGrpSpPr>
              <a:grpSpLocks noChangeAspect="1"/>
            </p:cNvGrpSpPr>
            <p:nvPr/>
          </p:nvGrpSpPr>
          <p:grpSpPr bwMode="auto">
            <a:xfrm>
              <a:off x="8561965" y="2577338"/>
              <a:ext cx="897974" cy="451613"/>
              <a:chOff x="7" y="12"/>
              <a:chExt cx="342" cy="172"/>
            </a:xfrm>
          </p:grpSpPr>
          <p:sp>
            <p:nvSpPr>
              <p:cNvPr id="196" name="Rectangle 9">
                <a:extLst>
                  <a:ext uri="{FF2B5EF4-FFF2-40B4-BE49-F238E27FC236}">
                    <a16:creationId xmlns:a16="http://schemas.microsoft.com/office/drawing/2014/main" id="{D260A608-1537-4C62-825A-72D6E9170837}"/>
                  </a:ext>
                </a:extLst>
              </p:cNvPr>
              <p:cNvSpPr>
                <a:spLocks noChangeArrowheads="1"/>
              </p:cNvSpPr>
              <p:nvPr/>
            </p:nvSpPr>
            <p:spPr bwMode="auto">
              <a:xfrm>
                <a:off x="7" y="64"/>
                <a:ext cx="87" cy="120"/>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7" name="Rectangle 10">
                <a:extLst>
                  <a:ext uri="{FF2B5EF4-FFF2-40B4-BE49-F238E27FC236}">
                    <a16:creationId xmlns:a16="http://schemas.microsoft.com/office/drawing/2014/main" id="{5726F2E1-A109-401C-B6E3-B724EEF53419}"/>
                  </a:ext>
                </a:extLst>
              </p:cNvPr>
              <p:cNvSpPr>
                <a:spLocks noChangeArrowheads="1"/>
              </p:cNvSpPr>
              <p:nvPr/>
            </p:nvSpPr>
            <p:spPr bwMode="auto">
              <a:xfrm>
                <a:off x="195" y="76"/>
                <a:ext cx="154" cy="108"/>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8" name="Line 11">
                <a:extLst>
                  <a:ext uri="{FF2B5EF4-FFF2-40B4-BE49-F238E27FC236}">
                    <a16:creationId xmlns:a16="http://schemas.microsoft.com/office/drawing/2014/main" id="{77746DD8-6DF4-407A-B116-2E67F30B8025}"/>
                  </a:ext>
                </a:extLst>
              </p:cNvPr>
              <p:cNvSpPr>
                <a:spLocks noChangeShapeType="1"/>
              </p:cNvSpPr>
              <p:nvPr/>
            </p:nvSpPr>
            <p:spPr bwMode="auto">
              <a:xfrm flipV="1">
                <a:off x="311" y="124"/>
                <a:ext cx="0" cy="17"/>
              </a:xfrm>
              <a:prstGeom prst="line">
                <a:avLst/>
              </a:prstGeom>
              <a:noFill/>
              <a:ln w="25400" cap="flat">
                <a:solidFill>
                  <a:srgbClr val="002050"/>
                </a:solidFill>
                <a:prstDash val="solid"/>
                <a:miter lim="800000"/>
                <a:headEnd/>
                <a:tailEnd/>
              </a:ln>
              <a:extLst>
                <a:ext uri="{909E8E84-426E-40DD-AFC4-6F175D3DCCD1}">
                  <a14:hiddenFill xmlns:a14="http://schemas.microsoft.com/office/drawing/2010/main">
                    <a:no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9" name="Freeform 12">
                <a:extLst>
                  <a:ext uri="{FF2B5EF4-FFF2-40B4-BE49-F238E27FC236}">
                    <a16:creationId xmlns:a16="http://schemas.microsoft.com/office/drawing/2014/main" id="{8850CAC7-5FE6-415E-B748-C20C757E0153}"/>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0" name="Freeform 13">
                <a:extLst>
                  <a:ext uri="{FF2B5EF4-FFF2-40B4-BE49-F238E27FC236}">
                    <a16:creationId xmlns:a16="http://schemas.microsoft.com/office/drawing/2014/main" id="{A3044B18-4AB5-48E7-9167-6CB7BEF72AC3}"/>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cxnSp>
        <p:nvCxnSpPr>
          <p:cNvPr id="201" name="Straight Arrow Connector 200">
            <a:extLst>
              <a:ext uri="{FF2B5EF4-FFF2-40B4-BE49-F238E27FC236}">
                <a16:creationId xmlns:a16="http://schemas.microsoft.com/office/drawing/2014/main" id="{97B8B613-F57D-4D95-A063-0B7062837798}"/>
              </a:ext>
            </a:extLst>
          </p:cNvPr>
          <p:cNvCxnSpPr>
            <a:cxnSpLocks/>
          </p:cNvCxnSpPr>
          <p:nvPr/>
        </p:nvCxnSpPr>
        <p:spPr>
          <a:xfrm>
            <a:off x="4145527" y="2321874"/>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202" name="Straight Arrow Connector 201">
            <a:extLst>
              <a:ext uri="{FF2B5EF4-FFF2-40B4-BE49-F238E27FC236}">
                <a16:creationId xmlns:a16="http://schemas.microsoft.com/office/drawing/2014/main" id="{73CD8E75-0582-40B8-89F8-5FE3AD200767}"/>
              </a:ext>
            </a:extLst>
          </p:cNvPr>
          <p:cNvCxnSpPr>
            <a:cxnSpLocks/>
          </p:cNvCxnSpPr>
          <p:nvPr/>
        </p:nvCxnSpPr>
        <p:spPr>
          <a:xfrm flipH="1">
            <a:off x="6863001" y="2321874"/>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203" name="Straight Arrow Connector 202">
            <a:extLst>
              <a:ext uri="{FF2B5EF4-FFF2-40B4-BE49-F238E27FC236}">
                <a16:creationId xmlns:a16="http://schemas.microsoft.com/office/drawing/2014/main" id="{0EE4F724-AA70-4374-A69F-29F60EDF98D9}"/>
              </a:ext>
            </a:extLst>
          </p:cNvPr>
          <p:cNvCxnSpPr>
            <a:cxnSpLocks/>
          </p:cNvCxnSpPr>
          <p:nvPr/>
        </p:nvCxnSpPr>
        <p:spPr>
          <a:xfrm>
            <a:off x="6091265" y="3098744"/>
            <a:ext cx="0" cy="922325"/>
          </a:xfrm>
          <a:prstGeom prst="straightConnector1">
            <a:avLst/>
          </a:prstGeom>
          <a:noFill/>
          <a:ln w="25400" cap="flat" cmpd="sng" algn="ctr">
            <a:solidFill>
              <a:srgbClr val="002050"/>
            </a:solidFill>
            <a:prstDash val="solid"/>
            <a:headEnd type="none"/>
            <a:tailEnd type="triangle" w="lg" len="med"/>
          </a:ln>
          <a:effectLst/>
        </p:spPr>
      </p:cxnSp>
      <p:sp>
        <p:nvSpPr>
          <p:cNvPr id="204" name="Freeform 50">
            <a:extLst>
              <a:ext uri="{FF2B5EF4-FFF2-40B4-BE49-F238E27FC236}">
                <a16:creationId xmlns:a16="http://schemas.microsoft.com/office/drawing/2014/main" id="{C2D57E37-1F0C-423E-B38A-BE0A28892030}"/>
              </a:ext>
            </a:extLst>
          </p:cNvPr>
          <p:cNvSpPr>
            <a:spLocks/>
          </p:cNvSpPr>
          <p:nvPr/>
        </p:nvSpPr>
        <p:spPr bwMode="auto">
          <a:xfrm flipH="1">
            <a:off x="6253365" y="4997504"/>
            <a:ext cx="602174" cy="403812"/>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Tree>
    <p:extLst>
      <p:ext uri="{BB962C8B-B14F-4D97-AF65-F5344CB8AC3E}">
        <p14:creationId xmlns:p14="http://schemas.microsoft.com/office/powerpoint/2010/main" val="28740012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a:stretch>
        </a:blipFill>
        <a:effectLst/>
      </p:bgPr>
    </p:bg>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84EBFDCF-CCEF-4C9E-96DA-E638A3759B4D}"/>
              </a:ext>
            </a:extLst>
          </p:cNvPr>
          <p:cNvCxnSpPr>
            <a:cxnSpLocks/>
          </p:cNvCxnSpPr>
          <p:nvPr/>
        </p:nvCxnSpPr>
        <p:spPr>
          <a:xfrm>
            <a:off x="-11448" y="5910067"/>
            <a:ext cx="5940324"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499309" y="5896645"/>
            <a:ext cx="1245047" cy="741581"/>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3200" kern="0" dirty="0">
                <a:solidFill>
                  <a:schemeClr val="accent1"/>
                </a:solidFill>
                <a:latin typeface="Segoe UI"/>
              </a:rPr>
              <a:t>PaaS</a:t>
            </a:r>
          </a:p>
        </p:txBody>
      </p:sp>
      <p:sp>
        <p:nvSpPr>
          <p:cNvPr id="28" name="TextBox 27"/>
          <p:cNvSpPr txBox="1"/>
          <p:nvPr/>
        </p:nvSpPr>
        <p:spPr>
          <a:xfrm>
            <a:off x="4935393" y="5896644"/>
            <a:ext cx="921127"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dirty="0">
                <a:solidFill>
                  <a:srgbClr val="E7E6E6">
                    <a:lumMod val="75000"/>
                  </a:srgbClr>
                </a:solidFill>
                <a:latin typeface="Segoe UI"/>
              </a:rPr>
              <a:t>IaaS</a:t>
            </a:r>
          </a:p>
        </p:txBody>
      </p:sp>
      <p:sp>
        <p:nvSpPr>
          <p:cNvPr id="27" name="TextBox 26"/>
          <p:cNvSpPr txBox="1"/>
          <p:nvPr/>
        </p:nvSpPr>
        <p:spPr>
          <a:xfrm>
            <a:off x="250500" y="5896644"/>
            <a:ext cx="2092426"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dirty="0">
                <a:solidFill>
                  <a:srgbClr val="E7E6E6">
                    <a:lumMod val="75000"/>
                  </a:srgbClr>
                </a:solidFill>
                <a:latin typeface="Segoe UI"/>
              </a:rPr>
              <a:t>On-Premises</a:t>
            </a:r>
          </a:p>
        </p:txBody>
      </p:sp>
      <p:cxnSp>
        <p:nvCxnSpPr>
          <p:cNvPr id="11" name="Straight Arrow Connector 10"/>
          <p:cNvCxnSpPr>
            <a:cxnSpLocks/>
          </p:cNvCxnSpPr>
          <p:nvPr/>
        </p:nvCxnSpPr>
        <p:spPr>
          <a:xfrm>
            <a:off x="-11448" y="5910067"/>
            <a:ext cx="8637502"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10543"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 name="Oval 19"/>
          <p:cNvSpPr/>
          <p:nvPr/>
        </p:nvSpPr>
        <p:spPr bwMode="auto">
          <a:xfrm>
            <a:off x="5309787"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1" name="Oval 20"/>
          <p:cNvSpPr/>
          <p:nvPr/>
        </p:nvSpPr>
        <p:spPr bwMode="auto">
          <a:xfrm>
            <a:off x="8033655"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9" name="Freeform 50">
            <a:extLst>
              <a:ext uri="{FF2B5EF4-FFF2-40B4-BE49-F238E27FC236}">
                <a16:creationId xmlns:a16="http://schemas.microsoft.com/office/drawing/2014/main" id="{FDAEEEA6-5AF6-41FC-A616-ED0B2C977966}"/>
              </a:ext>
            </a:extLst>
          </p:cNvPr>
          <p:cNvSpPr>
            <a:spLocks/>
          </p:cNvSpPr>
          <p:nvPr/>
        </p:nvSpPr>
        <p:spPr bwMode="auto">
          <a:xfrm>
            <a:off x="5153554" y="2390711"/>
            <a:ext cx="857010" cy="574701"/>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grpSp>
        <p:nvGrpSpPr>
          <p:cNvPr id="90" name="Group 89">
            <a:extLst>
              <a:ext uri="{FF2B5EF4-FFF2-40B4-BE49-F238E27FC236}">
                <a16:creationId xmlns:a16="http://schemas.microsoft.com/office/drawing/2014/main" id="{0143D328-F81A-4D2A-9A77-13A43681F68D}"/>
              </a:ext>
            </a:extLst>
          </p:cNvPr>
          <p:cNvGrpSpPr/>
          <p:nvPr/>
        </p:nvGrpSpPr>
        <p:grpSpPr>
          <a:xfrm>
            <a:off x="5438722" y="1689709"/>
            <a:ext cx="1313945" cy="1313945"/>
            <a:chOff x="5547902" y="2127586"/>
            <a:chExt cx="1340672" cy="1340672"/>
          </a:xfrm>
        </p:grpSpPr>
        <p:sp>
          <p:nvSpPr>
            <p:cNvPr id="91" name="Oval 90">
              <a:extLst>
                <a:ext uri="{FF2B5EF4-FFF2-40B4-BE49-F238E27FC236}">
                  <a16:creationId xmlns:a16="http://schemas.microsoft.com/office/drawing/2014/main" id="{15287FF7-676A-4112-8417-9E596FFB426E}"/>
                </a:ext>
              </a:extLst>
            </p:cNvPr>
            <p:cNvSpPr/>
            <p:nvPr/>
          </p:nvSpPr>
          <p:spPr bwMode="auto">
            <a:xfrm>
              <a:off x="554790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92" name="Group 16">
              <a:extLst>
                <a:ext uri="{FF2B5EF4-FFF2-40B4-BE49-F238E27FC236}">
                  <a16:creationId xmlns:a16="http://schemas.microsoft.com/office/drawing/2014/main" id="{6A6F3DDE-FC5F-4505-8FC2-B86C581ECAD0}"/>
                </a:ext>
              </a:extLst>
            </p:cNvPr>
            <p:cNvGrpSpPr>
              <a:grpSpLocks noChangeAspect="1"/>
            </p:cNvGrpSpPr>
            <p:nvPr/>
          </p:nvGrpSpPr>
          <p:grpSpPr bwMode="auto">
            <a:xfrm>
              <a:off x="5824049" y="2333627"/>
              <a:ext cx="770389" cy="891106"/>
              <a:chOff x="13" y="7"/>
              <a:chExt cx="351" cy="406"/>
            </a:xfrm>
          </p:grpSpPr>
          <p:sp>
            <p:nvSpPr>
              <p:cNvPr id="93" name="Freeform 17">
                <a:extLst>
                  <a:ext uri="{FF2B5EF4-FFF2-40B4-BE49-F238E27FC236}">
                    <a16:creationId xmlns:a16="http://schemas.microsoft.com/office/drawing/2014/main" id="{0F5AF14D-EBCB-4345-BC67-BBBAFF2D32F0}"/>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4" name="Freeform 18">
                <a:extLst>
                  <a:ext uri="{FF2B5EF4-FFF2-40B4-BE49-F238E27FC236}">
                    <a16:creationId xmlns:a16="http://schemas.microsoft.com/office/drawing/2014/main" id="{791F65EB-F9A1-499D-AE21-9743275763D3}"/>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5" name="Line 19">
                <a:extLst>
                  <a:ext uri="{FF2B5EF4-FFF2-40B4-BE49-F238E27FC236}">
                    <a16:creationId xmlns:a16="http://schemas.microsoft.com/office/drawing/2014/main" id="{EA337B93-3074-477D-8561-7675789FD7A7}"/>
                  </a:ext>
                </a:extLst>
              </p:cNvPr>
              <p:cNvSpPr>
                <a:spLocks noChangeShapeType="1"/>
              </p:cNvSpPr>
              <p:nvPr/>
            </p:nvSpPr>
            <p:spPr bwMode="auto">
              <a:xfrm>
                <a:off x="288" y="282"/>
                <a:ext cx="0" cy="93"/>
              </a:xfrm>
              <a:prstGeom prst="line">
                <a:avLst/>
              </a:pr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6" name="Freeform 20">
                <a:extLst>
                  <a:ext uri="{FF2B5EF4-FFF2-40B4-BE49-F238E27FC236}">
                    <a16:creationId xmlns:a16="http://schemas.microsoft.com/office/drawing/2014/main" id="{38229C58-1288-4DDA-8BCA-DCC5433A2C7B}"/>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7" name="Freeform 21">
                <a:extLst>
                  <a:ext uri="{FF2B5EF4-FFF2-40B4-BE49-F238E27FC236}">
                    <a16:creationId xmlns:a16="http://schemas.microsoft.com/office/drawing/2014/main" id="{F34503F0-7832-4311-8060-F8C427CACD63}"/>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8" name="Line 22">
                <a:extLst>
                  <a:ext uri="{FF2B5EF4-FFF2-40B4-BE49-F238E27FC236}">
                    <a16:creationId xmlns:a16="http://schemas.microsoft.com/office/drawing/2014/main" id="{35125E77-4A78-430F-B9F3-25AFA583E395}"/>
                  </a:ext>
                </a:extLst>
              </p:cNvPr>
              <p:cNvSpPr>
                <a:spLocks noChangeShapeType="1"/>
              </p:cNvSpPr>
              <p:nvPr/>
            </p:nvSpPr>
            <p:spPr bwMode="auto">
              <a:xfrm>
                <a:off x="89" y="282"/>
                <a:ext cx="0" cy="93"/>
              </a:xfrm>
              <a:prstGeom prst="line">
                <a:avLst/>
              </a:pr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9" name="Freeform 23">
                <a:extLst>
                  <a:ext uri="{FF2B5EF4-FFF2-40B4-BE49-F238E27FC236}">
                    <a16:creationId xmlns:a16="http://schemas.microsoft.com/office/drawing/2014/main" id="{5DB23350-3B9C-4761-855B-6F7196FE21F8}"/>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00" name="Freeform 24">
                <a:extLst>
                  <a:ext uri="{FF2B5EF4-FFF2-40B4-BE49-F238E27FC236}">
                    <a16:creationId xmlns:a16="http://schemas.microsoft.com/office/drawing/2014/main" id="{0114C85D-CD51-4192-B543-9DD3D49327AF}"/>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01" name="Freeform 25">
                <a:extLst>
                  <a:ext uri="{FF2B5EF4-FFF2-40B4-BE49-F238E27FC236}">
                    <a16:creationId xmlns:a16="http://schemas.microsoft.com/office/drawing/2014/main" id="{5DA3A728-4C57-46D7-9F0A-3B45CDF4F76D}"/>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02" name="Line 26">
                <a:extLst>
                  <a:ext uri="{FF2B5EF4-FFF2-40B4-BE49-F238E27FC236}">
                    <a16:creationId xmlns:a16="http://schemas.microsoft.com/office/drawing/2014/main" id="{914FE8BD-3DDB-40DA-AD70-4753C329E85B}"/>
                  </a:ext>
                </a:extLst>
              </p:cNvPr>
              <p:cNvSpPr>
                <a:spLocks noChangeShapeType="1"/>
              </p:cNvSpPr>
              <p:nvPr/>
            </p:nvSpPr>
            <p:spPr bwMode="auto">
              <a:xfrm>
                <a:off x="189" y="96"/>
                <a:ext cx="0" cy="87"/>
              </a:xfrm>
              <a:prstGeom prst="line">
                <a:avLst/>
              </a:pr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03" name="Freeform 27">
                <a:extLst>
                  <a:ext uri="{FF2B5EF4-FFF2-40B4-BE49-F238E27FC236}">
                    <a16:creationId xmlns:a16="http://schemas.microsoft.com/office/drawing/2014/main" id="{BF271611-D719-4179-BD53-6F56E9F7B058}"/>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04" name="Freeform 28">
                <a:extLst>
                  <a:ext uri="{FF2B5EF4-FFF2-40B4-BE49-F238E27FC236}">
                    <a16:creationId xmlns:a16="http://schemas.microsoft.com/office/drawing/2014/main" id="{C17514F1-5B79-4106-9666-5E31FC7A9642}"/>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grpSp>
      </p:grpSp>
      <p:grpSp>
        <p:nvGrpSpPr>
          <p:cNvPr id="105" name="Group 104">
            <a:extLst>
              <a:ext uri="{FF2B5EF4-FFF2-40B4-BE49-F238E27FC236}">
                <a16:creationId xmlns:a16="http://schemas.microsoft.com/office/drawing/2014/main" id="{078508C3-DCBB-4DAE-B2E4-415BA4CAEFF0}"/>
              </a:ext>
            </a:extLst>
          </p:cNvPr>
          <p:cNvGrpSpPr/>
          <p:nvPr/>
        </p:nvGrpSpPr>
        <p:grpSpPr>
          <a:xfrm>
            <a:off x="2721248" y="1689709"/>
            <a:ext cx="1313945" cy="1313945"/>
            <a:chOff x="2775150" y="2127586"/>
            <a:chExt cx="1340672" cy="1340672"/>
          </a:xfrm>
        </p:grpSpPr>
        <p:sp>
          <p:nvSpPr>
            <p:cNvPr id="106" name="Oval 105">
              <a:extLst>
                <a:ext uri="{FF2B5EF4-FFF2-40B4-BE49-F238E27FC236}">
                  <a16:creationId xmlns:a16="http://schemas.microsoft.com/office/drawing/2014/main" id="{8DB154C6-54CC-4144-B92C-97BC20FB7113}"/>
                </a:ext>
              </a:extLst>
            </p:cNvPr>
            <p:cNvSpPr/>
            <p:nvPr/>
          </p:nvSpPr>
          <p:spPr bwMode="auto">
            <a:xfrm>
              <a:off x="2775150"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7" name="Freeform 5">
              <a:extLst>
                <a:ext uri="{FF2B5EF4-FFF2-40B4-BE49-F238E27FC236}">
                  <a16:creationId xmlns:a16="http://schemas.microsoft.com/office/drawing/2014/main" id="{E77B2B0C-A0D3-488B-9B4A-A40233133E63}"/>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41275">
              <a:solidFill>
                <a:srgbClr val="EAEAEA"/>
              </a:solidFill>
              <a:miter lim="800000"/>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08" name="Group 107">
            <a:extLst>
              <a:ext uri="{FF2B5EF4-FFF2-40B4-BE49-F238E27FC236}">
                <a16:creationId xmlns:a16="http://schemas.microsoft.com/office/drawing/2014/main" id="{9BB9F61A-4D9A-450E-8DF8-D98BCB13E2FD}"/>
              </a:ext>
            </a:extLst>
          </p:cNvPr>
          <p:cNvGrpSpPr/>
          <p:nvPr/>
        </p:nvGrpSpPr>
        <p:grpSpPr>
          <a:xfrm>
            <a:off x="8156195" y="1689709"/>
            <a:ext cx="1313945" cy="1313945"/>
            <a:chOff x="8320652" y="2127586"/>
            <a:chExt cx="1340672" cy="1340672"/>
          </a:xfrm>
        </p:grpSpPr>
        <p:sp>
          <p:nvSpPr>
            <p:cNvPr id="109" name="Oval 108">
              <a:extLst>
                <a:ext uri="{FF2B5EF4-FFF2-40B4-BE49-F238E27FC236}">
                  <a16:creationId xmlns:a16="http://schemas.microsoft.com/office/drawing/2014/main" id="{EC7B89C4-1935-4808-8F08-D9D50C540668}"/>
                </a:ext>
              </a:extLst>
            </p:cNvPr>
            <p:cNvSpPr/>
            <p:nvPr/>
          </p:nvSpPr>
          <p:spPr bwMode="auto">
            <a:xfrm>
              <a:off x="832065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10" name="Group 8">
              <a:extLst>
                <a:ext uri="{FF2B5EF4-FFF2-40B4-BE49-F238E27FC236}">
                  <a16:creationId xmlns:a16="http://schemas.microsoft.com/office/drawing/2014/main" id="{D5C791F4-343F-43E7-88F1-1A8AB8DBAB8E}"/>
                </a:ext>
              </a:extLst>
            </p:cNvPr>
            <p:cNvGrpSpPr>
              <a:grpSpLocks noChangeAspect="1"/>
            </p:cNvGrpSpPr>
            <p:nvPr/>
          </p:nvGrpSpPr>
          <p:grpSpPr bwMode="auto">
            <a:xfrm>
              <a:off x="8561965" y="2577338"/>
              <a:ext cx="897974" cy="451613"/>
              <a:chOff x="7" y="12"/>
              <a:chExt cx="342" cy="172"/>
            </a:xfrm>
          </p:grpSpPr>
          <p:sp>
            <p:nvSpPr>
              <p:cNvPr id="111" name="Rectangle 9">
                <a:extLst>
                  <a:ext uri="{FF2B5EF4-FFF2-40B4-BE49-F238E27FC236}">
                    <a16:creationId xmlns:a16="http://schemas.microsoft.com/office/drawing/2014/main" id="{AC9B2A4F-BEC8-4F4A-AA61-6E0D052C3632}"/>
                  </a:ext>
                </a:extLst>
              </p:cNvPr>
              <p:cNvSpPr>
                <a:spLocks noChangeArrowheads="1"/>
              </p:cNvSpPr>
              <p:nvPr/>
            </p:nvSpPr>
            <p:spPr bwMode="auto">
              <a:xfrm>
                <a:off x="7" y="64"/>
                <a:ext cx="87" cy="120"/>
              </a:xfrm>
              <a:prstGeom prst="rect">
                <a:avLst/>
              </a:pr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12" name="Rectangle 10">
                <a:extLst>
                  <a:ext uri="{FF2B5EF4-FFF2-40B4-BE49-F238E27FC236}">
                    <a16:creationId xmlns:a16="http://schemas.microsoft.com/office/drawing/2014/main" id="{DE3FCA96-223A-4B32-98D4-C02A1D7D6AE0}"/>
                  </a:ext>
                </a:extLst>
              </p:cNvPr>
              <p:cNvSpPr>
                <a:spLocks noChangeArrowheads="1"/>
              </p:cNvSpPr>
              <p:nvPr/>
            </p:nvSpPr>
            <p:spPr bwMode="auto">
              <a:xfrm>
                <a:off x="195" y="76"/>
                <a:ext cx="154" cy="108"/>
              </a:xfrm>
              <a:prstGeom prst="rect">
                <a:avLst/>
              </a:pr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13" name="Line 11">
                <a:extLst>
                  <a:ext uri="{FF2B5EF4-FFF2-40B4-BE49-F238E27FC236}">
                    <a16:creationId xmlns:a16="http://schemas.microsoft.com/office/drawing/2014/main" id="{05834F1F-FEE1-4242-B36E-F00EBA639194}"/>
                  </a:ext>
                </a:extLst>
              </p:cNvPr>
              <p:cNvSpPr>
                <a:spLocks noChangeShapeType="1"/>
              </p:cNvSpPr>
              <p:nvPr/>
            </p:nvSpPr>
            <p:spPr bwMode="auto">
              <a:xfrm flipV="1">
                <a:off x="311" y="124"/>
                <a:ext cx="0" cy="17"/>
              </a:xfrm>
              <a:prstGeom prst="line">
                <a:avLst/>
              </a:prstGeom>
              <a:noFill/>
              <a:ln w="25400" cap="flat">
                <a:solidFill>
                  <a:srgbClr val="353535"/>
                </a:solidFill>
                <a:prstDash val="solid"/>
                <a:miter lim="800000"/>
                <a:headEnd/>
                <a:tailEnd/>
              </a:ln>
              <a:extLst>
                <a:ext uri="{909E8E84-426E-40DD-AFC4-6F175D3DCCD1}">
                  <a14:hiddenFill xmlns:a14="http://schemas.microsoft.com/office/drawing/2010/main">
                    <a:no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14" name="Freeform 12">
                <a:extLst>
                  <a:ext uri="{FF2B5EF4-FFF2-40B4-BE49-F238E27FC236}">
                    <a16:creationId xmlns:a16="http://schemas.microsoft.com/office/drawing/2014/main" id="{F41CEEB4-30CA-4141-9AE9-56435A0C377F}"/>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15" name="Freeform 13">
                <a:extLst>
                  <a:ext uri="{FF2B5EF4-FFF2-40B4-BE49-F238E27FC236}">
                    <a16:creationId xmlns:a16="http://schemas.microsoft.com/office/drawing/2014/main" id="{9BD7D112-BB33-40D5-9B70-998B6852C430}"/>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cxnSp>
        <p:nvCxnSpPr>
          <p:cNvPr id="116" name="Straight Arrow Connector 115">
            <a:extLst>
              <a:ext uri="{FF2B5EF4-FFF2-40B4-BE49-F238E27FC236}">
                <a16:creationId xmlns:a16="http://schemas.microsoft.com/office/drawing/2014/main" id="{221A7774-6F4A-4B0F-B38A-F1EEA9C44CB9}"/>
              </a:ext>
            </a:extLst>
          </p:cNvPr>
          <p:cNvCxnSpPr>
            <a:cxnSpLocks/>
          </p:cNvCxnSpPr>
          <p:nvPr/>
        </p:nvCxnSpPr>
        <p:spPr>
          <a:xfrm>
            <a:off x="4145220" y="2322184"/>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117" name="Straight Arrow Connector 116">
            <a:extLst>
              <a:ext uri="{FF2B5EF4-FFF2-40B4-BE49-F238E27FC236}">
                <a16:creationId xmlns:a16="http://schemas.microsoft.com/office/drawing/2014/main" id="{C03ED660-3948-4347-8C57-797499DF5643}"/>
              </a:ext>
            </a:extLst>
          </p:cNvPr>
          <p:cNvCxnSpPr>
            <a:cxnSpLocks/>
          </p:cNvCxnSpPr>
          <p:nvPr/>
        </p:nvCxnSpPr>
        <p:spPr>
          <a:xfrm flipH="1">
            <a:off x="6862694" y="2322184"/>
            <a:ext cx="1183473" cy="0"/>
          </a:xfrm>
          <a:prstGeom prst="straightConnector1">
            <a:avLst/>
          </a:prstGeom>
          <a:noFill/>
          <a:ln w="25400" cap="flat" cmpd="sng" algn="ctr">
            <a:solidFill>
              <a:srgbClr val="002050"/>
            </a:solidFill>
            <a:prstDash val="solid"/>
            <a:headEnd type="none"/>
            <a:tailEnd type="triangle" w="lg" len="med"/>
          </a:ln>
          <a:effectLst/>
        </p:spPr>
      </p:cxnSp>
      <p:sp>
        <p:nvSpPr>
          <p:cNvPr id="118" name="Freeform 50">
            <a:extLst>
              <a:ext uri="{FF2B5EF4-FFF2-40B4-BE49-F238E27FC236}">
                <a16:creationId xmlns:a16="http://schemas.microsoft.com/office/drawing/2014/main" id="{597CA007-C7D1-4087-81BC-C2A897A42EF8}"/>
              </a:ext>
            </a:extLst>
          </p:cNvPr>
          <p:cNvSpPr>
            <a:spLocks/>
          </p:cNvSpPr>
          <p:nvPr/>
        </p:nvSpPr>
        <p:spPr bwMode="auto">
          <a:xfrm flipH="1">
            <a:off x="6394420" y="1778778"/>
            <a:ext cx="602174" cy="403812"/>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19" name="TextBox 118">
            <a:extLst>
              <a:ext uri="{FF2B5EF4-FFF2-40B4-BE49-F238E27FC236}">
                <a16:creationId xmlns:a16="http://schemas.microsoft.com/office/drawing/2014/main" id="{F0BAF0D5-3650-4CE4-B539-F1CC7328CC54}"/>
              </a:ext>
            </a:extLst>
          </p:cNvPr>
          <p:cNvSpPr txBox="1"/>
          <p:nvPr/>
        </p:nvSpPr>
        <p:spPr>
          <a:xfrm>
            <a:off x="4198848" y="910541"/>
            <a:ext cx="3786818" cy="322945"/>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dirty="0">
                <a:gradFill>
                  <a:gsLst>
                    <a:gs pos="1250">
                      <a:srgbClr val="353535"/>
                    </a:gs>
                    <a:gs pos="100000">
                      <a:srgbClr val="353535"/>
                    </a:gs>
                  </a:gsLst>
                  <a:lin ang="5400000" scaled="0"/>
                </a:gradFill>
              </a:rPr>
              <a:t>How many </a:t>
            </a:r>
            <a:r>
              <a:rPr lang="en-US" sz="1468" b="1" dirty="0">
                <a:gradFill>
                  <a:gsLst>
                    <a:gs pos="1250">
                      <a:srgbClr val="353535"/>
                    </a:gs>
                    <a:gs pos="100000">
                      <a:srgbClr val="353535"/>
                    </a:gs>
                  </a:gsLst>
                  <a:lin ang="5400000" scaled="0"/>
                </a:gradFill>
              </a:rPr>
              <a:t>instances </a:t>
            </a:r>
            <a:r>
              <a:rPr lang="en-US" sz="1468" dirty="0">
                <a:gradFill>
                  <a:gsLst>
                    <a:gs pos="1250">
                      <a:srgbClr val="353535"/>
                    </a:gs>
                    <a:gs pos="100000">
                      <a:srgbClr val="353535"/>
                    </a:gs>
                  </a:gsLst>
                  <a:lin ang="5400000" scaled="0"/>
                </a:gradFill>
              </a:rPr>
              <a:t>do I need?</a:t>
            </a:r>
          </a:p>
        </p:txBody>
      </p:sp>
      <p:sp>
        <p:nvSpPr>
          <p:cNvPr id="120" name="TextBox 119">
            <a:extLst>
              <a:ext uri="{FF2B5EF4-FFF2-40B4-BE49-F238E27FC236}">
                <a16:creationId xmlns:a16="http://schemas.microsoft.com/office/drawing/2014/main" id="{748CD300-DDC9-4119-9016-50D61794578E}"/>
              </a:ext>
            </a:extLst>
          </p:cNvPr>
          <p:cNvSpPr txBox="1"/>
          <p:nvPr/>
        </p:nvSpPr>
        <p:spPr>
          <a:xfrm>
            <a:off x="4185839" y="543374"/>
            <a:ext cx="4014447" cy="322945"/>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dirty="0">
                <a:gradFill>
                  <a:gsLst>
                    <a:gs pos="1250">
                      <a:srgbClr val="353535"/>
                    </a:gs>
                    <a:gs pos="100000">
                      <a:srgbClr val="353535"/>
                    </a:gs>
                  </a:gsLst>
                  <a:lin ang="5400000" scaled="0"/>
                </a:gradFill>
              </a:rPr>
              <a:t>How can I increase</a:t>
            </a:r>
            <a:r>
              <a:rPr lang="en-US" sz="1468" b="1" dirty="0">
                <a:gradFill>
                  <a:gsLst>
                    <a:gs pos="1250">
                      <a:srgbClr val="353535"/>
                    </a:gs>
                    <a:gs pos="100000">
                      <a:srgbClr val="353535"/>
                    </a:gs>
                  </a:gsLst>
                  <a:lin ang="5400000" scaled="0"/>
                </a:gradFill>
              </a:rPr>
              <a:t> compute</a:t>
            </a:r>
            <a:r>
              <a:rPr lang="en-US" sz="1468" dirty="0">
                <a:gradFill>
                  <a:gsLst>
                    <a:gs pos="1250">
                      <a:srgbClr val="353535"/>
                    </a:gs>
                    <a:gs pos="100000">
                      <a:srgbClr val="353535"/>
                    </a:gs>
                  </a:gsLst>
                  <a:lin ang="5400000" scaled="0"/>
                </a:gradFill>
              </a:rPr>
              <a:t> utilization?</a:t>
            </a:r>
          </a:p>
        </p:txBody>
      </p:sp>
      <p:sp>
        <p:nvSpPr>
          <p:cNvPr id="121" name="TextBox 120">
            <a:extLst>
              <a:ext uri="{FF2B5EF4-FFF2-40B4-BE49-F238E27FC236}">
                <a16:creationId xmlns:a16="http://schemas.microsoft.com/office/drawing/2014/main" id="{B27BA939-472B-45D9-8290-34BBCA5C3672}"/>
              </a:ext>
            </a:extLst>
          </p:cNvPr>
          <p:cNvSpPr txBox="1"/>
          <p:nvPr/>
        </p:nvSpPr>
        <p:spPr>
          <a:xfrm>
            <a:off x="3298314" y="176209"/>
            <a:ext cx="5587887" cy="322945"/>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dirty="0">
                <a:gradFill>
                  <a:gsLst>
                    <a:gs pos="1250">
                      <a:srgbClr val="353535"/>
                    </a:gs>
                    <a:gs pos="100000">
                      <a:srgbClr val="353535"/>
                    </a:gs>
                  </a:gsLst>
                  <a:lin ang="5400000" scaled="0"/>
                </a:gradFill>
              </a:rPr>
              <a:t>What is the right </a:t>
            </a:r>
            <a:r>
              <a:rPr lang="en-US" sz="1468" b="1" dirty="0">
                <a:gradFill>
                  <a:gsLst>
                    <a:gs pos="1250">
                      <a:srgbClr val="353535"/>
                    </a:gs>
                    <a:gs pos="100000">
                      <a:srgbClr val="353535"/>
                    </a:gs>
                  </a:gsLst>
                  <a:lin ang="5400000" scaled="0"/>
                </a:gradFill>
              </a:rPr>
              <a:t>tier</a:t>
            </a:r>
            <a:r>
              <a:rPr lang="en-US" sz="1468" dirty="0">
                <a:gradFill>
                  <a:gsLst>
                    <a:gs pos="1250">
                      <a:srgbClr val="353535"/>
                    </a:gs>
                    <a:gs pos="100000">
                      <a:srgbClr val="353535"/>
                    </a:gs>
                  </a:gsLst>
                  <a:lin ang="5400000" scaled="0"/>
                </a:gradFill>
              </a:rPr>
              <a:t> for my business needs?</a:t>
            </a:r>
          </a:p>
        </p:txBody>
      </p:sp>
      <p:sp>
        <p:nvSpPr>
          <p:cNvPr id="122" name="TextBox 121">
            <a:extLst>
              <a:ext uri="{FF2B5EF4-FFF2-40B4-BE49-F238E27FC236}">
                <a16:creationId xmlns:a16="http://schemas.microsoft.com/office/drawing/2014/main" id="{5E4803FE-0CF2-40ED-A9DC-FD3E91D8416D}"/>
              </a:ext>
            </a:extLst>
          </p:cNvPr>
          <p:cNvSpPr txBox="1"/>
          <p:nvPr/>
        </p:nvSpPr>
        <p:spPr>
          <a:xfrm>
            <a:off x="4968018" y="1277708"/>
            <a:ext cx="2248480" cy="316499"/>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dirty="0">
                <a:gradFill>
                  <a:gsLst>
                    <a:gs pos="1250">
                      <a:srgbClr val="353535"/>
                    </a:gs>
                    <a:gs pos="100000">
                      <a:srgbClr val="353535"/>
                    </a:gs>
                  </a:gsLst>
                  <a:lin ang="5400000" scaled="0"/>
                </a:gradFill>
              </a:rPr>
              <a:t>How can I </a:t>
            </a:r>
            <a:r>
              <a:rPr lang="en-US" sz="1468" b="1" dirty="0">
                <a:gradFill>
                  <a:gsLst>
                    <a:gs pos="1250">
                      <a:srgbClr val="353535"/>
                    </a:gs>
                    <a:gs pos="100000">
                      <a:srgbClr val="353535"/>
                    </a:gs>
                  </a:gsLst>
                  <a:lin ang="5400000" scaled="0"/>
                </a:gradFill>
              </a:rPr>
              <a:t>scale</a:t>
            </a:r>
            <a:r>
              <a:rPr lang="en-US" sz="1468" dirty="0">
                <a:gradFill>
                  <a:gsLst>
                    <a:gs pos="1250">
                      <a:srgbClr val="353535"/>
                    </a:gs>
                    <a:gs pos="100000">
                      <a:srgbClr val="353535"/>
                    </a:gs>
                  </a:gsLst>
                  <a:lin ang="5400000" scaled="0"/>
                </a:gradFill>
              </a:rPr>
              <a:t> my app?</a:t>
            </a:r>
          </a:p>
        </p:txBody>
      </p:sp>
    </p:spTree>
    <p:extLst>
      <p:ext uri="{BB962C8B-B14F-4D97-AF65-F5344CB8AC3E}">
        <p14:creationId xmlns:p14="http://schemas.microsoft.com/office/powerpoint/2010/main" val="9298416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9759DB-87CF-47A5-A1BC-56F510DD948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7995"/>
          </a:xfrm>
          <a:prstGeom prst="rect">
            <a:avLst/>
          </a:prstGeom>
        </p:spPr>
      </p:pic>
      <p:cxnSp>
        <p:nvCxnSpPr>
          <p:cNvPr id="13" name="Straight Arrow Connector 12">
            <a:extLst>
              <a:ext uri="{FF2B5EF4-FFF2-40B4-BE49-F238E27FC236}">
                <a16:creationId xmlns:a16="http://schemas.microsoft.com/office/drawing/2014/main" id="{0220C7E6-7B52-4BB4-9542-95243A52A5E5}"/>
              </a:ext>
            </a:extLst>
          </p:cNvPr>
          <p:cNvCxnSpPr>
            <a:cxnSpLocks/>
          </p:cNvCxnSpPr>
          <p:nvPr/>
        </p:nvCxnSpPr>
        <p:spPr>
          <a:xfrm>
            <a:off x="-11448" y="5910067"/>
            <a:ext cx="8637502"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613595" y="5896644"/>
            <a:ext cx="1012459"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dirty="0">
                <a:solidFill>
                  <a:srgbClr val="E7E6E6">
                    <a:lumMod val="75000"/>
                  </a:srgbClr>
                </a:solidFill>
                <a:latin typeface="Segoe UI"/>
              </a:rPr>
              <a:t>PaaS</a:t>
            </a:r>
          </a:p>
        </p:txBody>
      </p:sp>
      <p:sp>
        <p:nvSpPr>
          <p:cNvPr id="28" name="TextBox 27"/>
          <p:cNvSpPr txBox="1"/>
          <p:nvPr/>
        </p:nvSpPr>
        <p:spPr>
          <a:xfrm>
            <a:off x="4935393" y="5896644"/>
            <a:ext cx="921127"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a:solidFill>
                  <a:srgbClr val="E7E6E6">
                    <a:lumMod val="75000"/>
                  </a:srgbClr>
                </a:solidFill>
                <a:latin typeface="Segoe UI"/>
              </a:rPr>
              <a:t>IaaS</a:t>
            </a:r>
          </a:p>
        </p:txBody>
      </p:sp>
      <p:sp>
        <p:nvSpPr>
          <p:cNvPr id="27" name="TextBox 26"/>
          <p:cNvSpPr txBox="1"/>
          <p:nvPr/>
        </p:nvSpPr>
        <p:spPr>
          <a:xfrm>
            <a:off x="250500" y="5896644"/>
            <a:ext cx="2092426"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dirty="0">
                <a:solidFill>
                  <a:srgbClr val="E7E6E6">
                    <a:lumMod val="75000"/>
                  </a:srgbClr>
                </a:solidFill>
                <a:latin typeface="Segoe UI"/>
              </a:rPr>
              <a:t>On-Premises</a:t>
            </a:r>
          </a:p>
        </p:txBody>
      </p:sp>
      <p:cxnSp>
        <p:nvCxnSpPr>
          <p:cNvPr id="11" name="Straight Arrow Connector 10"/>
          <p:cNvCxnSpPr>
            <a:cxnSpLocks/>
          </p:cNvCxnSpPr>
          <p:nvPr/>
        </p:nvCxnSpPr>
        <p:spPr>
          <a:xfrm>
            <a:off x="-11447" y="5910067"/>
            <a:ext cx="11753636"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10543"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 name="Oval 19"/>
          <p:cNvSpPr/>
          <p:nvPr/>
        </p:nvSpPr>
        <p:spPr bwMode="auto">
          <a:xfrm>
            <a:off x="5309787"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1" name="Oval 20"/>
          <p:cNvSpPr/>
          <p:nvPr/>
        </p:nvSpPr>
        <p:spPr bwMode="auto">
          <a:xfrm>
            <a:off x="8033655"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2" name="Oval 21"/>
          <p:cNvSpPr/>
          <p:nvPr/>
        </p:nvSpPr>
        <p:spPr bwMode="auto">
          <a:xfrm>
            <a:off x="10757524"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2" name="TextBox 71">
            <a:extLst>
              <a:ext uri="{FF2B5EF4-FFF2-40B4-BE49-F238E27FC236}">
                <a16:creationId xmlns:a16="http://schemas.microsoft.com/office/drawing/2014/main" id="{FD82D69E-B73B-4B7D-B1A5-A3E895CAB4A1}"/>
              </a:ext>
            </a:extLst>
          </p:cNvPr>
          <p:cNvSpPr txBox="1"/>
          <p:nvPr/>
        </p:nvSpPr>
        <p:spPr>
          <a:xfrm>
            <a:off x="9815446" y="5893296"/>
            <a:ext cx="2192287" cy="741581"/>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3200" kern="0" dirty="0">
                <a:solidFill>
                  <a:schemeClr val="accent1"/>
                </a:solidFill>
                <a:latin typeface="Segoe UI"/>
              </a:rPr>
              <a:t>Serverless</a:t>
            </a:r>
          </a:p>
        </p:txBody>
      </p:sp>
      <p:sp>
        <p:nvSpPr>
          <p:cNvPr id="126" name="Freeform 50">
            <a:extLst>
              <a:ext uri="{FF2B5EF4-FFF2-40B4-BE49-F238E27FC236}">
                <a16:creationId xmlns:a16="http://schemas.microsoft.com/office/drawing/2014/main" id="{FCCC52A2-43E4-471C-AC79-2A7E572669F7}"/>
              </a:ext>
            </a:extLst>
          </p:cNvPr>
          <p:cNvSpPr>
            <a:spLocks/>
          </p:cNvSpPr>
          <p:nvPr/>
        </p:nvSpPr>
        <p:spPr bwMode="auto">
          <a:xfrm>
            <a:off x="4715568" y="2118657"/>
            <a:ext cx="2738713" cy="1836551"/>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grpSp>
        <p:nvGrpSpPr>
          <p:cNvPr id="127" name="Group 126">
            <a:extLst>
              <a:ext uri="{FF2B5EF4-FFF2-40B4-BE49-F238E27FC236}">
                <a16:creationId xmlns:a16="http://schemas.microsoft.com/office/drawing/2014/main" id="{3DD8E030-AA29-4CBD-BE0E-6F46E7FEDF1D}"/>
              </a:ext>
            </a:extLst>
          </p:cNvPr>
          <p:cNvGrpSpPr/>
          <p:nvPr/>
        </p:nvGrpSpPr>
        <p:grpSpPr>
          <a:xfrm>
            <a:off x="1721980" y="2495484"/>
            <a:ext cx="1313945" cy="1313945"/>
            <a:chOff x="2775150" y="2127586"/>
            <a:chExt cx="1340672" cy="1340672"/>
          </a:xfrm>
        </p:grpSpPr>
        <p:sp>
          <p:nvSpPr>
            <p:cNvPr id="128" name="Oval 127">
              <a:extLst>
                <a:ext uri="{FF2B5EF4-FFF2-40B4-BE49-F238E27FC236}">
                  <a16:creationId xmlns:a16="http://schemas.microsoft.com/office/drawing/2014/main" id="{F6879692-3E2E-4EE2-85C1-3DBD3749CAD2}"/>
                </a:ext>
              </a:extLst>
            </p:cNvPr>
            <p:cNvSpPr/>
            <p:nvPr/>
          </p:nvSpPr>
          <p:spPr bwMode="auto">
            <a:xfrm>
              <a:off x="2775150" y="2127586"/>
              <a:ext cx="1340672" cy="1340672"/>
            </a:xfrm>
            <a:prstGeom prst="ellipse">
              <a:avLst/>
            </a:prstGeom>
            <a:solidFill>
              <a:srgbClr val="EAEAEA"/>
            </a:solidFill>
            <a:ln w="9525" cap="flat" cmpd="sng" algn="ctr">
              <a:solidFill>
                <a:srgbClr val="FFFFFF">
                  <a:lumMod val="95000"/>
                </a:srgbClr>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9" name="Freeform 5">
              <a:extLst>
                <a:ext uri="{FF2B5EF4-FFF2-40B4-BE49-F238E27FC236}">
                  <a16:creationId xmlns:a16="http://schemas.microsoft.com/office/drawing/2014/main" id="{91A948C4-86A9-4817-956C-F2494363A1AD}"/>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38100">
              <a:solidFill>
                <a:srgbClr val="EAEAEA"/>
              </a:solidFill>
              <a:miter lim="800000"/>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30" name="Group 129">
            <a:extLst>
              <a:ext uri="{FF2B5EF4-FFF2-40B4-BE49-F238E27FC236}">
                <a16:creationId xmlns:a16="http://schemas.microsoft.com/office/drawing/2014/main" id="{B22F3358-EA7D-4FBD-9E06-62CE18DFD656}"/>
              </a:ext>
            </a:extLst>
          </p:cNvPr>
          <p:cNvGrpSpPr/>
          <p:nvPr/>
        </p:nvGrpSpPr>
        <p:grpSpPr>
          <a:xfrm>
            <a:off x="9190544" y="2495484"/>
            <a:ext cx="1313945" cy="1313945"/>
            <a:chOff x="8320652" y="2127586"/>
            <a:chExt cx="1340672" cy="1340672"/>
          </a:xfrm>
        </p:grpSpPr>
        <p:sp>
          <p:nvSpPr>
            <p:cNvPr id="131" name="Oval 130">
              <a:extLst>
                <a:ext uri="{FF2B5EF4-FFF2-40B4-BE49-F238E27FC236}">
                  <a16:creationId xmlns:a16="http://schemas.microsoft.com/office/drawing/2014/main" id="{6AB53901-7DD7-4FD5-966E-AC8B8CE6CDE8}"/>
                </a:ext>
              </a:extLst>
            </p:cNvPr>
            <p:cNvSpPr/>
            <p:nvPr/>
          </p:nvSpPr>
          <p:spPr bwMode="auto">
            <a:xfrm>
              <a:off x="8320652" y="2127586"/>
              <a:ext cx="1340672" cy="1340672"/>
            </a:xfrm>
            <a:prstGeom prst="ellipse">
              <a:avLst/>
            </a:prstGeom>
            <a:solidFill>
              <a:srgbClr val="EAEAEA"/>
            </a:solidFill>
            <a:ln w="9525" cap="flat" cmpd="sng" algn="ctr">
              <a:solidFill>
                <a:srgbClr val="FFFFFF">
                  <a:lumMod val="95000"/>
                </a:srgbClr>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32" name="Group 8">
              <a:extLst>
                <a:ext uri="{FF2B5EF4-FFF2-40B4-BE49-F238E27FC236}">
                  <a16:creationId xmlns:a16="http://schemas.microsoft.com/office/drawing/2014/main" id="{27242C46-9FCA-493F-BC45-8ED3A8DA2ACC}"/>
                </a:ext>
              </a:extLst>
            </p:cNvPr>
            <p:cNvGrpSpPr>
              <a:grpSpLocks noChangeAspect="1"/>
            </p:cNvGrpSpPr>
            <p:nvPr/>
          </p:nvGrpSpPr>
          <p:grpSpPr bwMode="auto">
            <a:xfrm>
              <a:off x="8561965" y="2577338"/>
              <a:ext cx="897974" cy="451613"/>
              <a:chOff x="7" y="12"/>
              <a:chExt cx="342" cy="172"/>
            </a:xfrm>
          </p:grpSpPr>
          <p:sp>
            <p:nvSpPr>
              <p:cNvPr id="133" name="Rectangle 9">
                <a:extLst>
                  <a:ext uri="{FF2B5EF4-FFF2-40B4-BE49-F238E27FC236}">
                    <a16:creationId xmlns:a16="http://schemas.microsoft.com/office/drawing/2014/main" id="{024EEC5A-4BD2-4501-91C5-69D3EDA3B7F7}"/>
                  </a:ext>
                </a:extLst>
              </p:cNvPr>
              <p:cNvSpPr>
                <a:spLocks noChangeArrowheads="1"/>
              </p:cNvSpPr>
              <p:nvPr/>
            </p:nvSpPr>
            <p:spPr bwMode="auto">
              <a:xfrm>
                <a:off x="7" y="64"/>
                <a:ext cx="87" cy="120"/>
              </a:xfrm>
              <a:prstGeom prst="rect">
                <a:avLst/>
              </a:prstGeom>
              <a:noFill/>
              <a:ln w="19050" cap="flat">
                <a:solidFill>
                  <a:srgbClr val="353535"/>
                </a:solidFill>
                <a:prstDash val="solid"/>
                <a:miter lim="800000"/>
                <a:headEnd/>
                <a:tailEnd/>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34" name="Rectangle 10">
                <a:extLst>
                  <a:ext uri="{FF2B5EF4-FFF2-40B4-BE49-F238E27FC236}">
                    <a16:creationId xmlns:a16="http://schemas.microsoft.com/office/drawing/2014/main" id="{99DD7739-5ED4-4E98-BEE5-92E992AD8335}"/>
                  </a:ext>
                </a:extLst>
              </p:cNvPr>
              <p:cNvSpPr>
                <a:spLocks noChangeArrowheads="1"/>
              </p:cNvSpPr>
              <p:nvPr/>
            </p:nvSpPr>
            <p:spPr bwMode="auto">
              <a:xfrm>
                <a:off x="195" y="76"/>
                <a:ext cx="154" cy="108"/>
              </a:xfrm>
              <a:prstGeom prst="rect">
                <a:avLst/>
              </a:prstGeom>
              <a:noFill/>
              <a:ln w="19050" cap="flat">
                <a:solidFill>
                  <a:srgbClr val="353535"/>
                </a:solidFill>
                <a:prstDash val="solid"/>
                <a:miter lim="800000"/>
                <a:headEnd/>
                <a:tailEnd/>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35" name="Line 11">
                <a:extLst>
                  <a:ext uri="{FF2B5EF4-FFF2-40B4-BE49-F238E27FC236}">
                    <a16:creationId xmlns:a16="http://schemas.microsoft.com/office/drawing/2014/main" id="{8AF393FB-AC7F-4694-AD3B-A8026322A03A}"/>
                  </a:ext>
                </a:extLst>
              </p:cNvPr>
              <p:cNvSpPr>
                <a:spLocks noChangeShapeType="1"/>
              </p:cNvSpPr>
              <p:nvPr/>
            </p:nvSpPr>
            <p:spPr bwMode="auto">
              <a:xfrm flipV="1">
                <a:off x="311" y="124"/>
                <a:ext cx="0" cy="17"/>
              </a:xfrm>
              <a:prstGeom prst="line">
                <a:avLst/>
              </a:prstGeom>
              <a:noFill/>
              <a:ln w="25400" cap="flat">
                <a:solidFill>
                  <a:srgbClr val="353535"/>
                </a:solidFill>
                <a:prstDash val="solid"/>
                <a:miter lim="800000"/>
                <a:headEnd/>
                <a:tailEnd/>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36" name="Freeform 12">
                <a:extLst>
                  <a:ext uri="{FF2B5EF4-FFF2-40B4-BE49-F238E27FC236}">
                    <a16:creationId xmlns:a16="http://schemas.microsoft.com/office/drawing/2014/main" id="{711AB873-3817-4CF8-A9A3-9055C37E27B9}"/>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rgbClr val="353535"/>
                </a:solidFill>
                <a:prstDash val="solid"/>
                <a:miter lim="800000"/>
                <a:headEnd/>
                <a:tailEnd/>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37" name="Freeform 13">
                <a:extLst>
                  <a:ext uri="{FF2B5EF4-FFF2-40B4-BE49-F238E27FC236}">
                    <a16:creationId xmlns:a16="http://schemas.microsoft.com/office/drawing/2014/main" id="{FA223EEE-C6D5-4A3E-9837-671A2B6B7378}"/>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rgbClr val="353535"/>
                </a:solidFill>
                <a:prstDash val="solid"/>
                <a:miter lim="800000"/>
                <a:headEnd/>
                <a:tailEnd/>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cxnSp>
        <p:nvCxnSpPr>
          <p:cNvPr id="138" name="Straight Arrow Connector 137">
            <a:extLst>
              <a:ext uri="{FF2B5EF4-FFF2-40B4-BE49-F238E27FC236}">
                <a16:creationId xmlns:a16="http://schemas.microsoft.com/office/drawing/2014/main" id="{674D7B54-5CC5-42CE-85C6-48957FDCC72B}"/>
              </a:ext>
            </a:extLst>
          </p:cNvPr>
          <p:cNvCxnSpPr>
            <a:cxnSpLocks/>
          </p:cNvCxnSpPr>
          <p:nvPr/>
        </p:nvCxnSpPr>
        <p:spPr>
          <a:xfrm>
            <a:off x="3249356" y="3127959"/>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139" name="Straight Arrow Connector 138">
            <a:extLst>
              <a:ext uri="{FF2B5EF4-FFF2-40B4-BE49-F238E27FC236}">
                <a16:creationId xmlns:a16="http://schemas.microsoft.com/office/drawing/2014/main" id="{855196FF-98F4-40FF-9138-F4F9B30D2C98}"/>
              </a:ext>
            </a:extLst>
          </p:cNvPr>
          <p:cNvCxnSpPr>
            <a:cxnSpLocks/>
          </p:cNvCxnSpPr>
          <p:nvPr/>
        </p:nvCxnSpPr>
        <p:spPr>
          <a:xfrm flipH="1">
            <a:off x="7741937" y="3127959"/>
            <a:ext cx="1183473" cy="0"/>
          </a:xfrm>
          <a:prstGeom prst="straightConnector1">
            <a:avLst/>
          </a:prstGeom>
          <a:noFill/>
          <a:ln w="25400" cap="flat" cmpd="sng" algn="ctr">
            <a:solidFill>
              <a:srgbClr val="002050"/>
            </a:solidFill>
            <a:prstDash val="solid"/>
            <a:headEnd type="none"/>
            <a:tailEnd type="triangle" w="lg" len="med"/>
          </a:ln>
          <a:effectLst/>
        </p:spPr>
      </p:cxnSp>
      <p:sp>
        <p:nvSpPr>
          <p:cNvPr id="140" name="TextBox 139">
            <a:extLst>
              <a:ext uri="{FF2B5EF4-FFF2-40B4-BE49-F238E27FC236}">
                <a16:creationId xmlns:a16="http://schemas.microsoft.com/office/drawing/2014/main" id="{008C5D32-0218-437E-A473-5F7E316C3959}"/>
              </a:ext>
            </a:extLst>
          </p:cNvPr>
          <p:cNvSpPr txBox="1"/>
          <p:nvPr/>
        </p:nvSpPr>
        <p:spPr>
          <a:xfrm>
            <a:off x="2984531" y="1387560"/>
            <a:ext cx="6042423" cy="399996"/>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961" dirty="0">
                <a:gradFill>
                  <a:gsLst>
                    <a:gs pos="1250">
                      <a:srgbClr val="353535"/>
                    </a:gs>
                    <a:gs pos="100000">
                      <a:srgbClr val="353535"/>
                    </a:gs>
                  </a:gsLst>
                  <a:lin ang="5400000" scaled="0"/>
                </a:gradFill>
              </a:rPr>
              <a:t>How do I </a:t>
            </a:r>
            <a:r>
              <a:rPr lang="en-US" sz="1961" b="1" dirty="0">
                <a:gradFill>
                  <a:gsLst>
                    <a:gs pos="1250">
                      <a:srgbClr val="353535"/>
                    </a:gs>
                    <a:gs pos="100000">
                      <a:srgbClr val="353535"/>
                    </a:gs>
                  </a:gsLst>
                  <a:lin ang="5400000" scaled="0"/>
                </a:gradFill>
              </a:rPr>
              <a:t>architect</a:t>
            </a:r>
            <a:r>
              <a:rPr lang="en-US" sz="1961" dirty="0">
                <a:gradFill>
                  <a:gsLst>
                    <a:gs pos="1250">
                      <a:srgbClr val="353535"/>
                    </a:gs>
                    <a:gs pos="100000">
                      <a:srgbClr val="353535"/>
                    </a:gs>
                  </a:gsLst>
                  <a:lin ang="5400000" scaled="0"/>
                </a:gradFill>
              </a:rPr>
              <a:t> my app?</a:t>
            </a:r>
          </a:p>
        </p:txBody>
      </p:sp>
      <p:grpSp>
        <p:nvGrpSpPr>
          <p:cNvPr id="141" name="Group 4">
            <a:extLst>
              <a:ext uri="{FF2B5EF4-FFF2-40B4-BE49-F238E27FC236}">
                <a16:creationId xmlns:a16="http://schemas.microsoft.com/office/drawing/2014/main" id="{699C7ADE-F7C0-4B3F-9C01-4113975AD414}"/>
              </a:ext>
            </a:extLst>
          </p:cNvPr>
          <p:cNvGrpSpPr>
            <a:grpSpLocks noChangeAspect="1"/>
          </p:cNvGrpSpPr>
          <p:nvPr/>
        </p:nvGrpSpPr>
        <p:grpSpPr bwMode="auto">
          <a:xfrm>
            <a:off x="5549848" y="2551095"/>
            <a:ext cx="160341" cy="257214"/>
            <a:chOff x="6" y="12"/>
            <a:chExt cx="192" cy="308"/>
          </a:xfrm>
        </p:grpSpPr>
        <p:sp>
          <p:nvSpPr>
            <p:cNvPr id="142" name="Rectangle 141">
              <a:extLst>
                <a:ext uri="{FF2B5EF4-FFF2-40B4-BE49-F238E27FC236}">
                  <a16:creationId xmlns:a16="http://schemas.microsoft.com/office/drawing/2014/main" id="{6648707D-5801-4121-BA1D-38F7ED8F9D1C}"/>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3" name="Rectangle 142">
              <a:extLst>
                <a:ext uri="{FF2B5EF4-FFF2-40B4-BE49-F238E27FC236}">
                  <a16:creationId xmlns:a16="http://schemas.microsoft.com/office/drawing/2014/main" id="{12E1C954-FF6E-4936-A724-A471DD19695A}"/>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4" name="Rectangle 143">
              <a:extLst>
                <a:ext uri="{FF2B5EF4-FFF2-40B4-BE49-F238E27FC236}">
                  <a16:creationId xmlns:a16="http://schemas.microsoft.com/office/drawing/2014/main" id="{315AA5B4-9259-45C5-98FE-365FF7DBC72F}"/>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5" name="Rectangle 144">
              <a:extLst>
                <a:ext uri="{FF2B5EF4-FFF2-40B4-BE49-F238E27FC236}">
                  <a16:creationId xmlns:a16="http://schemas.microsoft.com/office/drawing/2014/main" id="{3F74386A-5DA1-44C5-B9EC-F9A5A39C92A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6" name="Freeform 9">
              <a:extLst>
                <a:ext uri="{FF2B5EF4-FFF2-40B4-BE49-F238E27FC236}">
                  <a16:creationId xmlns:a16="http://schemas.microsoft.com/office/drawing/2014/main" id="{2304EE55-6462-4EE1-A9AE-2B97627396E2}"/>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7" name="Freeform 10">
              <a:extLst>
                <a:ext uri="{FF2B5EF4-FFF2-40B4-BE49-F238E27FC236}">
                  <a16:creationId xmlns:a16="http://schemas.microsoft.com/office/drawing/2014/main" id="{D27D02D9-84DB-430A-9CCA-D4A39C43E98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8" name="Oval 147">
              <a:extLst>
                <a:ext uri="{FF2B5EF4-FFF2-40B4-BE49-F238E27FC236}">
                  <a16:creationId xmlns:a16="http://schemas.microsoft.com/office/drawing/2014/main" id="{B1AE21C8-D87B-4BA3-A5CD-7695E47D1539}"/>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9" name="Oval 148">
              <a:extLst>
                <a:ext uri="{FF2B5EF4-FFF2-40B4-BE49-F238E27FC236}">
                  <a16:creationId xmlns:a16="http://schemas.microsoft.com/office/drawing/2014/main" id="{6E747BDE-2923-45D9-8C70-1902DC4CC920}"/>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0" name="Rectangle 149">
              <a:extLst>
                <a:ext uri="{FF2B5EF4-FFF2-40B4-BE49-F238E27FC236}">
                  <a16:creationId xmlns:a16="http://schemas.microsoft.com/office/drawing/2014/main" id="{8AF0740A-1B27-47F2-84E9-8905D90ED8A2}"/>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51" name="Group 4">
            <a:extLst>
              <a:ext uri="{FF2B5EF4-FFF2-40B4-BE49-F238E27FC236}">
                <a16:creationId xmlns:a16="http://schemas.microsoft.com/office/drawing/2014/main" id="{800A0E57-331D-4488-AC45-CE0744AAD472}"/>
              </a:ext>
            </a:extLst>
          </p:cNvPr>
          <p:cNvGrpSpPr>
            <a:grpSpLocks noChangeAspect="1"/>
          </p:cNvGrpSpPr>
          <p:nvPr/>
        </p:nvGrpSpPr>
        <p:grpSpPr bwMode="auto">
          <a:xfrm>
            <a:off x="6147296" y="2336079"/>
            <a:ext cx="160341" cy="257214"/>
            <a:chOff x="6" y="12"/>
            <a:chExt cx="192" cy="308"/>
          </a:xfrm>
        </p:grpSpPr>
        <p:sp>
          <p:nvSpPr>
            <p:cNvPr id="152" name="Rectangle 151">
              <a:extLst>
                <a:ext uri="{FF2B5EF4-FFF2-40B4-BE49-F238E27FC236}">
                  <a16:creationId xmlns:a16="http://schemas.microsoft.com/office/drawing/2014/main" id="{A737ACA5-9B61-47A0-900B-C2A2FC5F347E}"/>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3" name="Rectangle 152">
              <a:extLst>
                <a:ext uri="{FF2B5EF4-FFF2-40B4-BE49-F238E27FC236}">
                  <a16:creationId xmlns:a16="http://schemas.microsoft.com/office/drawing/2014/main" id="{D523FDFC-DF09-42EF-94A7-836627A23A03}"/>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4" name="Rectangle 153">
              <a:extLst>
                <a:ext uri="{FF2B5EF4-FFF2-40B4-BE49-F238E27FC236}">
                  <a16:creationId xmlns:a16="http://schemas.microsoft.com/office/drawing/2014/main" id="{48BF0CAD-A194-459C-B552-50230573D0AA}"/>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5" name="Rectangle 154">
              <a:extLst>
                <a:ext uri="{FF2B5EF4-FFF2-40B4-BE49-F238E27FC236}">
                  <a16:creationId xmlns:a16="http://schemas.microsoft.com/office/drawing/2014/main" id="{F7B8ED4F-6EC7-426B-AC3D-60D6A33613C9}"/>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6" name="Freeform 9">
              <a:extLst>
                <a:ext uri="{FF2B5EF4-FFF2-40B4-BE49-F238E27FC236}">
                  <a16:creationId xmlns:a16="http://schemas.microsoft.com/office/drawing/2014/main" id="{0D12C6C3-141F-4101-9719-E725C53CA567}"/>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7" name="Freeform 10">
              <a:extLst>
                <a:ext uri="{FF2B5EF4-FFF2-40B4-BE49-F238E27FC236}">
                  <a16:creationId xmlns:a16="http://schemas.microsoft.com/office/drawing/2014/main" id="{1D8E19FE-E69C-419B-9698-4AE8B461C9B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8" name="Oval 157">
              <a:extLst>
                <a:ext uri="{FF2B5EF4-FFF2-40B4-BE49-F238E27FC236}">
                  <a16:creationId xmlns:a16="http://schemas.microsoft.com/office/drawing/2014/main" id="{33115AF9-8714-491E-8664-655CE7218EA7}"/>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9" name="Oval 158">
              <a:extLst>
                <a:ext uri="{FF2B5EF4-FFF2-40B4-BE49-F238E27FC236}">
                  <a16:creationId xmlns:a16="http://schemas.microsoft.com/office/drawing/2014/main" id="{522F6E03-6833-4672-8C6E-539518D1893B}"/>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0" name="Rectangle 159">
              <a:extLst>
                <a:ext uri="{FF2B5EF4-FFF2-40B4-BE49-F238E27FC236}">
                  <a16:creationId xmlns:a16="http://schemas.microsoft.com/office/drawing/2014/main" id="{8BD4BAED-39CF-4A15-9D73-BD1561968B00}"/>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61" name="Group 4">
            <a:extLst>
              <a:ext uri="{FF2B5EF4-FFF2-40B4-BE49-F238E27FC236}">
                <a16:creationId xmlns:a16="http://schemas.microsoft.com/office/drawing/2014/main" id="{EFAFC49A-7B89-4A51-8191-5AC1B9BAF012}"/>
              </a:ext>
            </a:extLst>
          </p:cNvPr>
          <p:cNvGrpSpPr>
            <a:grpSpLocks noChangeAspect="1"/>
          </p:cNvGrpSpPr>
          <p:nvPr/>
        </p:nvGrpSpPr>
        <p:grpSpPr bwMode="auto">
          <a:xfrm>
            <a:off x="5311856" y="3105867"/>
            <a:ext cx="160341" cy="257214"/>
            <a:chOff x="6" y="12"/>
            <a:chExt cx="192" cy="308"/>
          </a:xfrm>
        </p:grpSpPr>
        <p:sp>
          <p:nvSpPr>
            <p:cNvPr id="162" name="Rectangle 161">
              <a:extLst>
                <a:ext uri="{FF2B5EF4-FFF2-40B4-BE49-F238E27FC236}">
                  <a16:creationId xmlns:a16="http://schemas.microsoft.com/office/drawing/2014/main" id="{9FE131F7-6140-4A29-9CF3-F338B85AB991}"/>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3" name="Rectangle 162">
              <a:extLst>
                <a:ext uri="{FF2B5EF4-FFF2-40B4-BE49-F238E27FC236}">
                  <a16:creationId xmlns:a16="http://schemas.microsoft.com/office/drawing/2014/main" id="{6A88D500-5C4D-495D-980E-3DB54AD4C2FD}"/>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4" name="Rectangle 163">
              <a:extLst>
                <a:ext uri="{FF2B5EF4-FFF2-40B4-BE49-F238E27FC236}">
                  <a16:creationId xmlns:a16="http://schemas.microsoft.com/office/drawing/2014/main" id="{7FBBC02A-D3B8-4DCF-9D32-C13EB2E6B050}"/>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5" name="Rectangle 164">
              <a:extLst>
                <a:ext uri="{FF2B5EF4-FFF2-40B4-BE49-F238E27FC236}">
                  <a16:creationId xmlns:a16="http://schemas.microsoft.com/office/drawing/2014/main" id="{4D3E20B0-58EE-43E1-84E0-61A81380B75B}"/>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6" name="Freeform 9">
              <a:extLst>
                <a:ext uri="{FF2B5EF4-FFF2-40B4-BE49-F238E27FC236}">
                  <a16:creationId xmlns:a16="http://schemas.microsoft.com/office/drawing/2014/main" id="{4BD93028-0ADA-4959-94FC-5992D588BB2D}"/>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7" name="Freeform 10">
              <a:extLst>
                <a:ext uri="{FF2B5EF4-FFF2-40B4-BE49-F238E27FC236}">
                  <a16:creationId xmlns:a16="http://schemas.microsoft.com/office/drawing/2014/main" id="{9B9B8AAA-1713-4B6C-898D-7BE3434272DF}"/>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8" name="Oval 167">
              <a:extLst>
                <a:ext uri="{FF2B5EF4-FFF2-40B4-BE49-F238E27FC236}">
                  <a16:creationId xmlns:a16="http://schemas.microsoft.com/office/drawing/2014/main" id="{8D083569-94D7-4F39-80CA-0387011D5DCD}"/>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9" name="Oval 168">
              <a:extLst>
                <a:ext uri="{FF2B5EF4-FFF2-40B4-BE49-F238E27FC236}">
                  <a16:creationId xmlns:a16="http://schemas.microsoft.com/office/drawing/2014/main" id="{89ADC1B7-1444-4F0C-BD03-DFFBC41E2BD9}"/>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0" name="Rectangle 169">
              <a:extLst>
                <a:ext uri="{FF2B5EF4-FFF2-40B4-BE49-F238E27FC236}">
                  <a16:creationId xmlns:a16="http://schemas.microsoft.com/office/drawing/2014/main" id="{751FCF71-B1EF-4E4B-8AEE-E5EE8EEBDD88}"/>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71" name="Group 4">
            <a:extLst>
              <a:ext uri="{FF2B5EF4-FFF2-40B4-BE49-F238E27FC236}">
                <a16:creationId xmlns:a16="http://schemas.microsoft.com/office/drawing/2014/main" id="{3475EA0A-EAF4-4B76-A808-02903B833CF7}"/>
              </a:ext>
            </a:extLst>
          </p:cNvPr>
          <p:cNvGrpSpPr>
            <a:grpSpLocks noChangeAspect="1"/>
          </p:cNvGrpSpPr>
          <p:nvPr/>
        </p:nvGrpSpPr>
        <p:grpSpPr bwMode="auto">
          <a:xfrm>
            <a:off x="5909302" y="3004103"/>
            <a:ext cx="160341" cy="257214"/>
            <a:chOff x="6" y="12"/>
            <a:chExt cx="192" cy="308"/>
          </a:xfrm>
        </p:grpSpPr>
        <p:sp>
          <p:nvSpPr>
            <p:cNvPr id="172" name="Rectangle 171">
              <a:extLst>
                <a:ext uri="{FF2B5EF4-FFF2-40B4-BE49-F238E27FC236}">
                  <a16:creationId xmlns:a16="http://schemas.microsoft.com/office/drawing/2014/main" id="{30202E6D-433D-4E67-9485-DCADFDBE11CA}"/>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3" name="Rectangle 172">
              <a:extLst>
                <a:ext uri="{FF2B5EF4-FFF2-40B4-BE49-F238E27FC236}">
                  <a16:creationId xmlns:a16="http://schemas.microsoft.com/office/drawing/2014/main" id="{13E05F20-711C-4702-9CF7-0A55D4F03D69}"/>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4" name="Rectangle 173">
              <a:extLst>
                <a:ext uri="{FF2B5EF4-FFF2-40B4-BE49-F238E27FC236}">
                  <a16:creationId xmlns:a16="http://schemas.microsoft.com/office/drawing/2014/main" id="{F2E6EECF-FC6D-4E78-91A7-835ED6BE0263}"/>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5" name="Rectangle 174">
              <a:extLst>
                <a:ext uri="{FF2B5EF4-FFF2-40B4-BE49-F238E27FC236}">
                  <a16:creationId xmlns:a16="http://schemas.microsoft.com/office/drawing/2014/main" id="{978730F6-2333-465A-A79D-FC9EC30B1D0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6" name="Freeform 9">
              <a:extLst>
                <a:ext uri="{FF2B5EF4-FFF2-40B4-BE49-F238E27FC236}">
                  <a16:creationId xmlns:a16="http://schemas.microsoft.com/office/drawing/2014/main" id="{16A08B85-DC10-4B83-813C-E20FDEF75561}"/>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7" name="Freeform 10">
              <a:extLst>
                <a:ext uri="{FF2B5EF4-FFF2-40B4-BE49-F238E27FC236}">
                  <a16:creationId xmlns:a16="http://schemas.microsoft.com/office/drawing/2014/main" id="{44D1488C-B3A3-47CA-9260-C2192F6E56FC}"/>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8" name="Oval 177">
              <a:extLst>
                <a:ext uri="{FF2B5EF4-FFF2-40B4-BE49-F238E27FC236}">
                  <a16:creationId xmlns:a16="http://schemas.microsoft.com/office/drawing/2014/main" id="{32198FEE-ED38-4E83-8EEC-DBA177E67A6F}"/>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9" name="Oval 178">
              <a:extLst>
                <a:ext uri="{FF2B5EF4-FFF2-40B4-BE49-F238E27FC236}">
                  <a16:creationId xmlns:a16="http://schemas.microsoft.com/office/drawing/2014/main" id="{191927BC-D119-4B49-AB0D-A37E6E885B07}"/>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0" name="Rectangle 179">
              <a:extLst>
                <a:ext uri="{FF2B5EF4-FFF2-40B4-BE49-F238E27FC236}">
                  <a16:creationId xmlns:a16="http://schemas.microsoft.com/office/drawing/2014/main" id="{2D6BDB25-6677-4DA3-A6BC-FF49308DD8E0}"/>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81" name="Group 4">
            <a:extLst>
              <a:ext uri="{FF2B5EF4-FFF2-40B4-BE49-F238E27FC236}">
                <a16:creationId xmlns:a16="http://schemas.microsoft.com/office/drawing/2014/main" id="{F8C7FD3A-1EB8-40A8-80D0-92BFA7F4AF69}"/>
              </a:ext>
            </a:extLst>
          </p:cNvPr>
          <p:cNvGrpSpPr>
            <a:grpSpLocks noChangeAspect="1"/>
          </p:cNvGrpSpPr>
          <p:nvPr/>
        </p:nvGrpSpPr>
        <p:grpSpPr bwMode="auto">
          <a:xfrm>
            <a:off x="6659394" y="3419363"/>
            <a:ext cx="160341" cy="257214"/>
            <a:chOff x="6" y="12"/>
            <a:chExt cx="192" cy="308"/>
          </a:xfrm>
        </p:grpSpPr>
        <p:sp>
          <p:nvSpPr>
            <p:cNvPr id="182" name="Rectangle 181">
              <a:extLst>
                <a:ext uri="{FF2B5EF4-FFF2-40B4-BE49-F238E27FC236}">
                  <a16:creationId xmlns:a16="http://schemas.microsoft.com/office/drawing/2014/main" id="{BB7C0810-1CD6-4A92-B1BF-E25D9B2DA553}"/>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3" name="Rectangle 182">
              <a:extLst>
                <a:ext uri="{FF2B5EF4-FFF2-40B4-BE49-F238E27FC236}">
                  <a16:creationId xmlns:a16="http://schemas.microsoft.com/office/drawing/2014/main" id="{4CE187BC-B62B-4B55-B653-3741B458A6F5}"/>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4" name="Rectangle 183">
              <a:extLst>
                <a:ext uri="{FF2B5EF4-FFF2-40B4-BE49-F238E27FC236}">
                  <a16:creationId xmlns:a16="http://schemas.microsoft.com/office/drawing/2014/main" id="{4EAF297E-99A9-42DC-9608-DDF060955E1A}"/>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5" name="Rectangle 184">
              <a:extLst>
                <a:ext uri="{FF2B5EF4-FFF2-40B4-BE49-F238E27FC236}">
                  <a16:creationId xmlns:a16="http://schemas.microsoft.com/office/drawing/2014/main" id="{506E4DE7-ECCC-476A-9886-DAB9B4A01727}"/>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6" name="Freeform 9">
              <a:extLst>
                <a:ext uri="{FF2B5EF4-FFF2-40B4-BE49-F238E27FC236}">
                  <a16:creationId xmlns:a16="http://schemas.microsoft.com/office/drawing/2014/main" id="{3493D56A-8B2B-4B4D-9080-7048900CFC0E}"/>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7" name="Freeform 10">
              <a:extLst>
                <a:ext uri="{FF2B5EF4-FFF2-40B4-BE49-F238E27FC236}">
                  <a16:creationId xmlns:a16="http://schemas.microsoft.com/office/drawing/2014/main" id="{C0CACF1C-06BA-4C26-A4A5-16BA6BABE86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8" name="Oval 187">
              <a:extLst>
                <a:ext uri="{FF2B5EF4-FFF2-40B4-BE49-F238E27FC236}">
                  <a16:creationId xmlns:a16="http://schemas.microsoft.com/office/drawing/2014/main" id="{818D7A0B-2997-4E2C-ADCF-F4768F5050F5}"/>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9" name="Oval 188">
              <a:extLst>
                <a:ext uri="{FF2B5EF4-FFF2-40B4-BE49-F238E27FC236}">
                  <a16:creationId xmlns:a16="http://schemas.microsoft.com/office/drawing/2014/main" id="{546E589E-E388-46D8-85E2-25FB3F64C258}"/>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0" name="Rectangle 189">
              <a:extLst>
                <a:ext uri="{FF2B5EF4-FFF2-40B4-BE49-F238E27FC236}">
                  <a16:creationId xmlns:a16="http://schemas.microsoft.com/office/drawing/2014/main" id="{4D8B548F-F6EC-4D30-B601-27374723428F}"/>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91" name="Group 4">
            <a:extLst>
              <a:ext uri="{FF2B5EF4-FFF2-40B4-BE49-F238E27FC236}">
                <a16:creationId xmlns:a16="http://schemas.microsoft.com/office/drawing/2014/main" id="{1ED48BD5-62B4-4DFA-8664-2FF08F4EEA6C}"/>
              </a:ext>
            </a:extLst>
          </p:cNvPr>
          <p:cNvGrpSpPr>
            <a:grpSpLocks noChangeAspect="1"/>
          </p:cNvGrpSpPr>
          <p:nvPr/>
        </p:nvGrpSpPr>
        <p:grpSpPr bwMode="auto">
          <a:xfrm>
            <a:off x="6473923" y="2884287"/>
            <a:ext cx="160341" cy="257214"/>
            <a:chOff x="6" y="12"/>
            <a:chExt cx="192" cy="308"/>
          </a:xfrm>
        </p:grpSpPr>
        <p:sp>
          <p:nvSpPr>
            <p:cNvPr id="192" name="Rectangle 191">
              <a:extLst>
                <a:ext uri="{FF2B5EF4-FFF2-40B4-BE49-F238E27FC236}">
                  <a16:creationId xmlns:a16="http://schemas.microsoft.com/office/drawing/2014/main" id="{3ECEA24B-5A7D-4D57-A09E-687D393E138C}"/>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3" name="Rectangle 192">
              <a:extLst>
                <a:ext uri="{FF2B5EF4-FFF2-40B4-BE49-F238E27FC236}">
                  <a16:creationId xmlns:a16="http://schemas.microsoft.com/office/drawing/2014/main" id="{E89F73E9-F2DA-4B1D-828D-2E6F77278A71}"/>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4" name="Rectangle 193">
              <a:extLst>
                <a:ext uri="{FF2B5EF4-FFF2-40B4-BE49-F238E27FC236}">
                  <a16:creationId xmlns:a16="http://schemas.microsoft.com/office/drawing/2014/main" id="{AEAB0D20-FE0E-4047-AFBF-808BDB47FD2D}"/>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5" name="Rectangle 194">
              <a:extLst>
                <a:ext uri="{FF2B5EF4-FFF2-40B4-BE49-F238E27FC236}">
                  <a16:creationId xmlns:a16="http://schemas.microsoft.com/office/drawing/2014/main" id="{81EDD396-02F1-4A11-A4B7-713499A8A76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6" name="Freeform 9">
              <a:extLst>
                <a:ext uri="{FF2B5EF4-FFF2-40B4-BE49-F238E27FC236}">
                  <a16:creationId xmlns:a16="http://schemas.microsoft.com/office/drawing/2014/main" id="{2EB5F315-070E-4885-8F14-64DCE55417AF}"/>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7" name="Freeform 10">
              <a:extLst>
                <a:ext uri="{FF2B5EF4-FFF2-40B4-BE49-F238E27FC236}">
                  <a16:creationId xmlns:a16="http://schemas.microsoft.com/office/drawing/2014/main" id="{B5AB442D-93FF-4557-856C-E76CD037EB60}"/>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8" name="Oval 197">
              <a:extLst>
                <a:ext uri="{FF2B5EF4-FFF2-40B4-BE49-F238E27FC236}">
                  <a16:creationId xmlns:a16="http://schemas.microsoft.com/office/drawing/2014/main" id="{EA95D65D-5007-427F-BBED-C25E7FD4BAF4}"/>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9" name="Oval 198">
              <a:extLst>
                <a:ext uri="{FF2B5EF4-FFF2-40B4-BE49-F238E27FC236}">
                  <a16:creationId xmlns:a16="http://schemas.microsoft.com/office/drawing/2014/main" id="{124C6ACA-E6EB-43C1-848C-6071F7BA3761}"/>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0" name="Rectangle 199">
              <a:extLst>
                <a:ext uri="{FF2B5EF4-FFF2-40B4-BE49-F238E27FC236}">
                  <a16:creationId xmlns:a16="http://schemas.microsoft.com/office/drawing/2014/main" id="{B4278564-C4C8-4FEC-9104-39EBDA737243}"/>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201" name="Group 4">
            <a:extLst>
              <a:ext uri="{FF2B5EF4-FFF2-40B4-BE49-F238E27FC236}">
                <a16:creationId xmlns:a16="http://schemas.microsoft.com/office/drawing/2014/main" id="{9F3B0DD9-EAFD-46B6-9925-634D9F0F8632}"/>
              </a:ext>
            </a:extLst>
          </p:cNvPr>
          <p:cNvGrpSpPr>
            <a:grpSpLocks noChangeAspect="1"/>
          </p:cNvGrpSpPr>
          <p:nvPr/>
        </p:nvGrpSpPr>
        <p:grpSpPr bwMode="auto">
          <a:xfrm>
            <a:off x="7007358" y="3023800"/>
            <a:ext cx="160341" cy="257214"/>
            <a:chOff x="6" y="12"/>
            <a:chExt cx="192" cy="308"/>
          </a:xfrm>
        </p:grpSpPr>
        <p:sp>
          <p:nvSpPr>
            <p:cNvPr id="202" name="Rectangle 201">
              <a:extLst>
                <a:ext uri="{FF2B5EF4-FFF2-40B4-BE49-F238E27FC236}">
                  <a16:creationId xmlns:a16="http://schemas.microsoft.com/office/drawing/2014/main" id="{1BD8FA37-F3F3-4893-AA24-F50F352A2264}"/>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3" name="Rectangle 202">
              <a:extLst>
                <a:ext uri="{FF2B5EF4-FFF2-40B4-BE49-F238E27FC236}">
                  <a16:creationId xmlns:a16="http://schemas.microsoft.com/office/drawing/2014/main" id="{3714E58F-8FB0-422E-BC6F-7C7879600B7D}"/>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4" name="Rectangle 203">
              <a:extLst>
                <a:ext uri="{FF2B5EF4-FFF2-40B4-BE49-F238E27FC236}">
                  <a16:creationId xmlns:a16="http://schemas.microsoft.com/office/drawing/2014/main" id="{CE83FF08-7163-4B6F-AE3B-020EBB3FB553}"/>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5" name="Rectangle 204">
              <a:extLst>
                <a:ext uri="{FF2B5EF4-FFF2-40B4-BE49-F238E27FC236}">
                  <a16:creationId xmlns:a16="http://schemas.microsoft.com/office/drawing/2014/main" id="{D428E740-8DE3-4C93-B70B-DA935FDB5B0C}"/>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6" name="Freeform 9">
              <a:extLst>
                <a:ext uri="{FF2B5EF4-FFF2-40B4-BE49-F238E27FC236}">
                  <a16:creationId xmlns:a16="http://schemas.microsoft.com/office/drawing/2014/main" id="{BD1D130E-46DB-4CBC-9B6C-01BCB7B79B77}"/>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7" name="Freeform 10">
              <a:extLst>
                <a:ext uri="{FF2B5EF4-FFF2-40B4-BE49-F238E27FC236}">
                  <a16:creationId xmlns:a16="http://schemas.microsoft.com/office/drawing/2014/main" id="{7F1D7D00-BD6D-482F-A99A-7BFAE658EFC7}"/>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8" name="Oval 207">
              <a:extLst>
                <a:ext uri="{FF2B5EF4-FFF2-40B4-BE49-F238E27FC236}">
                  <a16:creationId xmlns:a16="http://schemas.microsoft.com/office/drawing/2014/main" id="{33760273-30F9-44B0-9EA5-0CE5616C1820}"/>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9" name="Oval 208">
              <a:extLst>
                <a:ext uri="{FF2B5EF4-FFF2-40B4-BE49-F238E27FC236}">
                  <a16:creationId xmlns:a16="http://schemas.microsoft.com/office/drawing/2014/main" id="{91D7BACD-F4D0-4B0D-A0F8-B66E405B8DA8}"/>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0" name="Rectangle 209">
              <a:extLst>
                <a:ext uri="{FF2B5EF4-FFF2-40B4-BE49-F238E27FC236}">
                  <a16:creationId xmlns:a16="http://schemas.microsoft.com/office/drawing/2014/main" id="{CAC45B93-807D-47F9-859B-5B7A43789FD1}"/>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211" name="Group 4">
            <a:extLst>
              <a:ext uri="{FF2B5EF4-FFF2-40B4-BE49-F238E27FC236}">
                <a16:creationId xmlns:a16="http://schemas.microsoft.com/office/drawing/2014/main" id="{E688496F-CBBD-469E-B4E3-BD6BF7226DB4}"/>
              </a:ext>
            </a:extLst>
          </p:cNvPr>
          <p:cNvGrpSpPr>
            <a:grpSpLocks noChangeAspect="1"/>
          </p:cNvGrpSpPr>
          <p:nvPr/>
        </p:nvGrpSpPr>
        <p:grpSpPr bwMode="auto">
          <a:xfrm>
            <a:off x="5886321" y="3557236"/>
            <a:ext cx="160341" cy="257214"/>
            <a:chOff x="6" y="12"/>
            <a:chExt cx="192" cy="308"/>
          </a:xfrm>
        </p:grpSpPr>
        <p:sp>
          <p:nvSpPr>
            <p:cNvPr id="212" name="Rectangle 211">
              <a:extLst>
                <a:ext uri="{FF2B5EF4-FFF2-40B4-BE49-F238E27FC236}">
                  <a16:creationId xmlns:a16="http://schemas.microsoft.com/office/drawing/2014/main" id="{8F2111BB-AA63-4D99-B606-72331441BE84}"/>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3" name="Rectangle 212">
              <a:extLst>
                <a:ext uri="{FF2B5EF4-FFF2-40B4-BE49-F238E27FC236}">
                  <a16:creationId xmlns:a16="http://schemas.microsoft.com/office/drawing/2014/main" id="{7697BE6E-FFC0-440C-B206-F2B2A46E9067}"/>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4" name="Rectangle 213">
              <a:extLst>
                <a:ext uri="{FF2B5EF4-FFF2-40B4-BE49-F238E27FC236}">
                  <a16:creationId xmlns:a16="http://schemas.microsoft.com/office/drawing/2014/main" id="{72DED754-0ABE-4F32-AD37-754177D5DFBC}"/>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5" name="Rectangle 214">
              <a:extLst>
                <a:ext uri="{FF2B5EF4-FFF2-40B4-BE49-F238E27FC236}">
                  <a16:creationId xmlns:a16="http://schemas.microsoft.com/office/drawing/2014/main" id="{14517E12-A36D-4D6A-8518-5B6E38C24DB6}"/>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6" name="Freeform 9">
              <a:extLst>
                <a:ext uri="{FF2B5EF4-FFF2-40B4-BE49-F238E27FC236}">
                  <a16:creationId xmlns:a16="http://schemas.microsoft.com/office/drawing/2014/main" id="{734C3213-46C0-40E4-8F4D-65D5CAEF018F}"/>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7" name="Freeform 10">
              <a:extLst>
                <a:ext uri="{FF2B5EF4-FFF2-40B4-BE49-F238E27FC236}">
                  <a16:creationId xmlns:a16="http://schemas.microsoft.com/office/drawing/2014/main" id="{87523452-0613-4F47-AEF6-ABD2D8E150C1}"/>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8" name="Oval 217">
              <a:extLst>
                <a:ext uri="{FF2B5EF4-FFF2-40B4-BE49-F238E27FC236}">
                  <a16:creationId xmlns:a16="http://schemas.microsoft.com/office/drawing/2014/main" id="{7D62AC00-DD0D-41AF-8BBB-D826D2B434C5}"/>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9" name="Oval 218">
              <a:extLst>
                <a:ext uri="{FF2B5EF4-FFF2-40B4-BE49-F238E27FC236}">
                  <a16:creationId xmlns:a16="http://schemas.microsoft.com/office/drawing/2014/main" id="{2D5CBFA4-5A4F-48AB-AD20-B38192DB3B56}"/>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0" name="Rectangle 219">
              <a:extLst>
                <a:ext uri="{FF2B5EF4-FFF2-40B4-BE49-F238E27FC236}">
                  <a16:creationId xmlns:a16="http://schemas.microsoft.com/office/drawing/2014/main" id="{E89C6B1A-27F1-4D0B-AACB-59ADB89782CD}"/>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221" name="Group 4">
            <a:extLst>
              <a:ext uri="{FF2B5EF4-FFF2-40B4-BE49-F238E27FC236}">
                <a16:creationId xmlns:a16="http://schemas.microsoft.com/office/drawing/2014/main" id="{8B2491AD-9050-48FD-A6BB-38D9B9057537}"/>
              </a:ext>
            </a:extLst>
          </p:cNvPr>
          <p:cNvGrpSpPr>
            <a:grpSpLocks noChangeAspect="1"/>
          </p:cNvGrpSpPr>
          <p:nvPr/>
        </p:nvGrpSpPr>
        <p:grpSpPr bwMode="auto">
          <a:xfrm>
            <a:off x="5016413" y="3509636"/>
            <a:ext cx="160341" cy="257214"/>
            <a:chOff x="6" y="12"/>
            <a:chExt cx="192" cy="308"/>
          </a:xfrm>
        </p:grpSpPr>
        <p:sp>
          <p:nvSpPr>
            <p:cNvPr id="222" name="Rectangle 221">
              <a:extLst>
                <a:ext uri="{FF2B5EF4-FFF2-40B4-BE49-F238E27FC236}">
                  <a16:creationId xmlns:a16="http://schemas.microsoft.com/office/drawing/2014/main" id="{7A2E5BF4-907D-4D25-B217-30EF8332D96A}"/>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3" name="Rectangle 222">
              <a:extLst>
                <a:ext uri="{FF2B5EF4-FFF2-40B4-BE49-F238E27FC236}">
                  <a16:creationId xmlns:a16="http://schemas.microsoft.com/office/drawing/2014/main" id="{582875D1-2CB1-44F3-BB0E-1D4F87C2007F}"/>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4" name="Rectangle 223">
              <a:extLst>
                <a:ext uri="{FF2B5EF4-FFF2-40B4-BE49-F238E27FC236}">
                  <a16:creationId xmlns:a16="http://schemas.microsoft.com/office/drawing/2014/main" id="{14C99DD1-9F0E-41F6-9E6D-C182BD5F0367}"/>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5" name="Rectangle 224">
              <a:extLst>
                <a:ext uri="{FF2B5EF4-FFF2-40B4-BE49-F238E27FC236}">
                  <a16:creationId xmlns:a16="http://schemas.microsoft.com/office/drawing/2014/main" id="{D4764409-655E-4F50-AA3A-4CF0CD36C9CC}"/>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6" name="Freeform 9">
              <a:extLst>
                <a:ext uri="{FF2B5EF4-FFF2-40B4-BE49-F238E27FC236}">
                  <a16:creationId xmlns:a16="http://schemas.microsoft.com/office/drawing/2014/main" id="{CCDBF3E8-CDDB-476C-A822-B01A2B4BB2D9}"/>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7" name="Freeform 10">
              <a:extLst>
                <a:ext uri="{FF2B5EF4-FFF2-40B4-BE49-F238E27FC236}">
                  <a16:creationId xmlns:a16="http://schemas.microsoft.com/office/drawing/2014/main" id="{46B8E8AE-AAC8-4C88-9F8D-B6D34EEB3DB1}"/>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8" name="Oval 227">
              <a:extLst>
                <a:ext uri="{FF2B5EF4-FFF2-40B4-BE49-F238E27FC236}">
                  <a16:creationId xmlns:a16="http://schemas.microsoft.com/office/drawing/2014/main" id="{BEE52AE3-D390-4FA0-AE6F-50654EE31338}"/>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9" name="Oval 228">
              <a:extLst>
                <a:ext uri="{FF2B5EF4-FFF2-40B4-BE49-F238E27FC236}">
                  <a16:creationId xmlns:a16="http://schemas.microsoft.com/office/drawing/2014/main" id="{2C5EC4EE-D0CC-4563-B45E-B1D725450D91}"/>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30" name="Rectangle 229">
              <a:extLst>
                <a:ext uri="{FF2B5EF4-FFF2-40B4-BE49-F238E27FC236}">
                  <a16:creationId xmlns:a16="http://schemas.microsoft.com/office/drawing/2014/main" id="{12D315A3-2E58-481C-801E-8C75EBF57B41}"/>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spTree>
    <p:extLst>
      <p:ext uri="{BB962C8B-B14F-4D97-AF65-F5344CB8AC3E}">
        <p14:creationId xmlns:p14="http://schemas.microsoft.com/office/powerpoint/2010/main" val="26961607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5-50002_Ignite_Breakout_Template">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2919AEDD-0101-441B-B6AF-1CDAE3B8CD7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7">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789BB6A-4F69-42DE-B1D9-B0E2B366FA33}">
  <we:reference id="wa104178141" version="3.10.0.52" store="en-US" storeType="OMEX"/>
  <we:alternateReferences>
    <we:reference id="wa104178141" version="3.10.0.52"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531</TotalTime>
  <Words>1978</Words>
  <Application>Microsoft Office PowerPoint</Application>
  <PresentationFormat>Widescreen</PresentationFormat>
  <Paragraphs>389</Paragraphs>
  <Slides>40</Slides>
  <Notes>27</Notes>
  <HiddenSlides>3</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40</vt:i4>
      </vt:variant>
    </vt:vector>
  </HeadingPairs>
  <TitlesOfParts>
    <vt:vector size="50" baseType="lpstr">
      <vt:lpstr>Arial</vt:lpstr>
      <vt:lpstr>Calibri</vt:lpstr>
      <vt:lpstr>Consolas</vt:lpstr>
      <vt:lpstr>Lucida Grande</vt:lpstr>
      <vt:lpstr>Segoe UI</vt:lpstr>
      <vt:lpstr>Segoe UI Black</vt:lpstr>
      <vt:lpstr>Segoe UI Light</vt:lpstr>
      <vt:lpstr>Segoe UI Semilight</vt:lpstr>
      <vt:lpstr>Wingdings</vt:lpstr>
      <vt:lpstr>5-50002_Ignite_Breakout_Template</vt:lpstr>
      <vt:lpstr>Azure’s Cloud Platform Building serverless applications</vt:lpstr>
      <vt:lpstr>Eldert Grootenboer</vt:lpstr>
      <vt:lpstr>Possible scenario</vt:lpstr>
      <vt:lpstr>Defining Serverless</vt:lpstr>
      <vt:lpstr>Evolution to Serverless</vt:lpstr>
      <vt:lpstr>PowerPoint Presentation</vt:lpstr>
      <vt:lpstr>PowerPoint Presentation</vt:lpstr>
      <vt:lpstr>PowerPoint Presentation</vt:lpstr>
      <vt:lpstr>PowerPoint Presentation</vt:lpstr>
      <vt:lpstr>What is “Serverless”</vt:lpstr>
      <vt:lpstr>Azure Serverless vs. PaaS</vt:lpstr>
      <vt:lpstr>Processing Trinity</vt:lpstr>
      <vt:lpstr>Workflow</vt:lpstr>
      <vt:lpstr>Logic Apps</vt:lpstr>
      <vt:lpstr>Connected</vt:lpstr>
      <vt:lpstr>Custom Connectors </vt:lpstr>
      <vt:lpstr>Monitoring &amp; Tracking</vt:lpstr>
      <vt:lpstr>Hybrid Integration</vt:lpstr>
      <vt:lpstr>Demo – Onboarding Process</vt:lpstr>
      <vt:lpstr>Compute</vt:lpstr>
      <vt:lpstr>Azure Functions</vt:lpstr>
      <vt:lpstr>Functions Triggers and Bindings</vt:lpstr>
      <vt:lpstr>Function bindings  </vt:lpstr>
      <vt:lpstr>Demo – PGP Decryption</vt:lpstr>
      <vt:lpstr>Eventing</vt:lpstr>
      <vt:lpstr>Service Bus Services</vt:lpstr>
      <vt:lpstr>Azure Event Grid</vt:lpstr>
      <vt:lpstr>Benefits</vt:lpstr>
      <vt:lpstr>Concepts</vt:lpstr>
      <vt:lpstr>Azure Event Grid + CNCF CloudEvents</vt:lpstr>
      <vt:lpstr>Demo – Eventing</vt:lpstr>
      <vt:lpstr>Bringing it all Together</vt:lpstr>
      <vt:lpstr>Azure Serverless Components</vt:lpstr>
      <vt:lpstr>Azure Serverless Components</vt:lpstr>
      <vt:lpstr>Azure Serverless Components</vt:lpstr>
      <vt:lpstr>Better Together</vt:lpstr>
      <vt:lpstr>Demo – Order System</vt:lpstr>
      <vt:lpstr>Almost done…</vt:lpstr>
      <vt:lpstr>Key Takeaways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Azure’s Cloud Platform Building serverless applications</dc:title>
  <dc:creator>Eldert Grootenboer</dc:creator>
  <cp:lastModifiedBy>Eldert Grootenboer</cp:lastModifiedBy>
  <cp:revision>1</cp:revision>
  <dcterms:created xsi:type="dcterms:W3CDTF">2020-06-03T10:57:38Z</dcterms:created>
  <dcterms:modified xsi:type="dcterms:W3CDTF">2020-09-25T15:21:08Z</dcterms:modified>
</cp:coreProperties>
</file>